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3C-4308-9270-FC187D9AC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517272"/>
        <c:axId val="238517600"/>
      </c:barChart>
      <c:catAx>
        <c:axId val="23851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7600"/>
        <c:crosses val="autoZero"/>
        <c:auto val="1"/>
        <c:lblAlgn val="ctr"/>
        <c:lblOffset val="100"/>
        <c:noMultiLvlLbl val="0"/>
      </c:catAx>
      <c:valAx>
        <c:axId val="23851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33450</c:v>
                </c:pt>
                <c:pt idx="1">
                  <c:v>33458</c:v>
                </c:pt>
                <c:pt idx="2">
                  <c:v>33458</c:v>
                </c:pt>
                <c:pt idx="3">
                  <c:v>33459</c:v>
                </c:pt>
                <c:pt idx="4">
                  <c:v>33458</c:v>
                </c:pt>
                <c:pt idx="5">
                  <c:v>33450</c:v>
                </c:pt>
                <c:pt idx="6">
                  <c:v>33450</c:v>
                </c:pt>
                <c:pt idx="7">
                  <c:v>33440</c:v>
                </c:pt>
                <c:pt idx="8">
                  <c:v>33440</c:v>
                </c:pt>
                <c:pt idx="9">
                  <c:v>33435</c:v>
                </c:pt>
                <c:pt idx="10">
                  <c:v>33437</c:v>
                </c:pt>
                <c:pt idx="11">
                  <c:v>33434</c:v>
                </c:pt>
                <c:pt idx="12">
                  <c:v>33436</c:v>
                </c:pt>
                <c:pt idx="13">
                  <c:v>33437</c:v>
                </c:pt>
                <c:pt idx="14">
                  <c:v>33428</c:v>
                </c:pt>
                <c:pt idx="15">
                  <c:v>33415</c:v>
                </c:pt>
                <c:pt idx="16">
                  <c:v>33419</c:v>
                </c:pt>
                <c:pt idx="17">
                  <c:v>33414</c:v>
                </c:pt>
                <c:pt idx="18">
                  <c:v>33414</c:v>
                </c:pt>
                <c:pt idx="19">
                  <c:v>33412</c:v>
                </c:pt>
                <c:pt idx="20">
                  <c:v>33408</c:v>
                </c:pt>
                <c:pt idx="21">
                  <c:v>33407</c:v>
                </c:pt>
                <c:pt idx="22">
                  <c:v>33407</c:v>
                </c:pt>
                <c:pt idx="23">
                  <c:v>33403</c:v>
                </c:pt>
                <c:pt idx="24">
                  <c:v>33405</c:v>
                </c:pt>
                <c:pt idx="25">
                  <c:v>33408</c:v>
                </c:pt>
                <c:pt idx="26">
                  <c:v>33408</c:v>
                </c:pt>
                <c:pt idx="27">
                  <c:v>33408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5-4ECE-AB49-1C88DE1E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014968"/>
        <c:axId val="326020544"/>
      </c:lineChart>
      <c:dateAx>
        <c:axId val="326014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20544"/>
        <c:crosses val="autoZero"/>
        <c:auto val="1"/>
        <c:lblOffset val="100"/>
        <c:baseTimeUnit val="days"/>
      </c:dateAx>
      <c:valAx>
        <c:axId val="32602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1.7935075028396998E-2</c:v>
                </c:pt>
                <c:pt idx="2">
                  <c:v>0</c:v>
                </c:pt>
                <c:pt idx="3">
                  <c:v>2.3910574451550998E-2</c:v>
                </c:pt>
                <c:pt idx="4">
                  <c:v>5.9776436128877999E-3</c:v>
                </c:pt>
                <c:pt idx="5">
                  <c:v>0</c:v>
                </c:pt>
                <c:pt idx="6">
                  <c:v>0</c:v>
                </c:pt>
                <c:pt idx="7">
                  <c:v>2.9899835550904002E-3</c:v>
                </c:pt>
                <c:pt idx="8">
                  <c:v>2.0933014354067001E-2</c:v>
                </c:pt>
                <c:pt idx="9">
                  <c:v>0</c:v>
                </c:pt>
                <c:pt idx="10">
                  <c:v>2.9907883718148002E-3</c:v>
                </c:pt>
                <c:pt idx="11">
                  <c:v>8.9726334679228002E-3</c:v>
                </c:pt>
                <c:pt idx="12">
                  <c:v>0</c:v>
                </c:pt>
                <c:pt idx="13">
                  <c:v>0</c:v>
                </c:pt>
                <c:pt idx="14">
                  <c:v>3.2902608279492998E-2</c:v>
                </c:pt>
                <c:pt idx="15">
                  <c:v>2.6929176266419001E-2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2.0949929668093E-2</c:v>
                </c:pt>
                <c:pt idx="20">
                  <c:v>0</c:v>
                </c:pt>
                <c:pt idx="21">
                  <c:v>5.9867692399795999E-3</c:v>
                </c:pt>
                <c:pt idx="22">
                  <c:v>1.7960307719938999E-2</c:v>
                </c:pt>
                <c:pt idx="23">
                  <c:v>0</c:v>
                </c:pt>
                <c:pt idx="24">
                  <c:v>0</c:v>
                </c:pt>
                <c:pt idx="25">
                  <c:v>1.1973896904748E-2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8D-49A4-BE23-D35C9D5F3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51432"/>
        <c:axId val="326445528"/>
      </c:lineChart>
      <c:dateAx>
        <c:axId val="32645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45528"/>
        <c:crosses val="autoZero"/>
        <c:auto val="1"/>
        <c:lblOffset val="100"/>
        <c:baseTimeUnit val="days"/>
      </c:dateAx>
      <c:valAx>
        <c:axId val="3264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FE-407D-86F0-296865400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849720"/>
        <c:axId val="240847424"/>
      </c:barChart>
      <c:catAx>
        <c:axId val="24084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47424"/>
        <c:crosses val="autoZero"/>
        <c:auto val="1"/>
        <c:lblAlgn val="ctr"/>
        <c:lblOffset val="100"/>
        <c:noMultiLvlLbl val="0"/>
      </c:catAx>
      <c:valAx>
        <c:axId val="24084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4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D8-465D-BCBB-117440727E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D8-465D-BCBB-117440727E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D8-465D-BCBB-117440727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848408"/>
        <c:axId val="240848736"/>
      </c:barChart>
      <c:catAx>
        <c:axId val="24084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48736"/>
        <c:crosses val="autoZero"/>
        <c:auto val="1"/>
        <c:lblAlgn val="ctr"/>
        <c:lblOffset val="100"/>
        <c:noMultiLvlLbl val="0"/>
      </c:catAx>
      <c:valAx>
        <c:axId val="24084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4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8-48D2-B762-FE2629B06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056552"/>
        <c:axId val="330055896"/>
      </c:barChart>
      <c:dateAx>
        <c:axId val="33005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55896"/>
        <c:crosses val="autoZero"/>
        <c:auto val="1"/>
        <c:lblOffset val="100"/>
        <c:baseTimeUnit val="days"/>
      </c:dateAx>
      <c:valAx>
        <c:axId val="33005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5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DC-4D18-8D65-46752856D3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DC-4D18-8D65-46752856D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055568"/>
        <c:axId val="330056224"/>
      </c:barChart>
      <c:catAx>
        <c:axId val="33005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56224"/>
        <c:crosses val="autoZero"/>
        <c:auto val="1"/>
        <c:lblAlgn val="ctr"/>
        <c:lblOffset val="100"/>
        <c:noMultiLvlLbl val="0"/>
      </c:catAx>
      <c:valAx>
        <c:axId val="33005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05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F9-4826-A203-DF986A9D7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835312"/>
        <c:axId val="400832688"/>
      </c:lineChart>
      <c:dateAx>
        <c:axId val="40083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32688"/>
        <c:crosses val="autoZero"/>
        <c:auto val="1"/>
        <c:lblOffset val="100"/>
        <c:baseTimeUnit val="days"/>
      </c:dateAx>
      <c:valAx>
        <c:axId val="40083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3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C1-413F-B1AE-4C48255A9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835640"/>
        <c:axId val="400835968"/>
      </c:lineChart>
      <c:dateAx>
        <c:axId val="400835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35968"/>
        <c:crosses val="autoZero"/>
        <c:auto val="1"/>
        <c:lblOffset val="100"/>
        <c:baseTimeUnit val="days"/>
      </c:dateAx>
      <c:valAx>
        <c:axId val="40083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3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2.9918621349927999E-2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1.7951172809956999E-2</c:v>
                </c:pt>
                <c:pt idx="14">
                  <c:v>0</c:v>
                </c:pt>
                <c:pt idx="15">
                  <c:v>8.9755864049784993E-3</c:v>
                </c:pt>
                <c:pt idx="16">
                  <c:v>1.1967448539971001E-2</c:v>
                </c:pt>
                <c:pt idx="17">
                  <c:v>1.4360938247966E-2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07-4BB0-90C2-FB4CAFDB3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75288"/>
        <c:axId val="411081520"/>
      </c:lineChart>
      <c:catAx>
        <c:axId val="41107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81520"/>
        <c:crosses val="autoZero"/>
        <c:auto val="1"/>
        <c:lblAlgn val="ctr"/>
        <c:lblOffset val="100"/>
        <c:noMultiLvlLbl val="0"/>
      </c:catAx>
      <c:valAx>
        <c:axId val="4110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7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C-4B57-A82B-ABFEB6B2B9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3C-4B57-A82B-ABFEB6B2B9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3C-4B57-A82B-ABFEB6B2B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075944"/>
        <c:axId val="411076272"/>
      </c:barChart>
      <c:catAx>
        <c:axId val="41107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76272"/>
        <c:crosses val="autoZero"/>
        <c:auto val="1"/>
        <c:lblAlgn val="ctr"/>
        <c:lblOffset val="100"/>
        <c:noMultiLvlLbl val="0"/>
      </c:catAx>
      <c:valAx>
        <c:axId val="41107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7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6428-B534-4F2C-8E8E-C1D47522C3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583C9-90B3-4D54-9E87-8FD1874291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05B7C-EDE5-44D7-B8F0-8D70DB9C8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855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AE22A-8BF7-46B4-A4C8-E2B09EE6D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F9CB4B-5FCB-4F6B-9D9F-7729C05F05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57946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9FCA7-C97C-4B46-8381-1A9CE3463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985FB-92FC-43CC-9A4D-4E0ECFA7F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945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313D2-80F0-4A2B-80FC-46071CEDCC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7112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6268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125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126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51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730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600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909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758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977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320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1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825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404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642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6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333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88E9952-F51B-4D5B-8B43-82B6AEF52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8C698-A874-4163-844C-390B0523F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82122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9AE5C-4D25-4A7A-901A-11EB78214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B7EAEE-8A6A-46F4-B2DD-6C814D5A18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210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32F78-1AFB-4922-A60B-36139E025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59647-5AEC-4134-A749-CE2CD043B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316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88752-C362-4D7C-984B-952076612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A8FF7A-2AD9-4D4C-B01D-13BEE5D4E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64234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65A16-7542-422E-AF45-049927992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CB82A-8563-45AE-9402-E3EE3803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9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7DE00-42D8-414A-9EBF-8BC5E9361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5DB76E-8592-4222-82CD-266914A3D9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4716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851BA-068A-4D7C-8F23-51D048444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8D582-295F-47E2-AFD0-3E6704F0C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800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4889C-B185-45D8-B190-2CDF557D2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4E1AAB-B5DF-4585-A499-7E56521CA2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21851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2538D-5E24-40B5-8694-659A7205E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8EC6E-2DC6-412D-BCB8-C5BDE3C91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711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5871D-0CFB-431B-B9B4-44212F246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173D1-77D3-4230-96D5-07197F7E6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7893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0F11F-081A-4A71-AB00-01953ECDB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41A3-DD84-4DE3-8E16-FC8B1E539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9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A35D-0881-4535-BB9C-87F89D859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9C56FB-5DDB-40BA-B553-B19983F868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2323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38A7B-0168-4DD1-BF46-3362E9AA3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8E7DC-E261-48F7-B766-9807F677A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4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9968BF-5D71-4507-BD98-0F87411CE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6554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52442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70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92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08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18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5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10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80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84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75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76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7968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334243F-D255-406F-82C8-70CC4710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9E5B7-620F-42D8-A325-BDA810388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37315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27F48-1359-42F2-9FD6-F95E43BFF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4398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39735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710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126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003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960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5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6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00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108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61D510-AC29-496C-8A4D-67D4F65A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A821F-31BE-489E-AACD-37CD4BF04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52736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3AF73-0A29-470C-92D1-CF891CCB2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584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545921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9219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026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96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87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- 2018-02-28 07:01:49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https://t.co/i0iZqckK8D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17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https://t.co/a1CTYj5op2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93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أن تلتزموا بالصورة التي رسمتموها في أذهان عملائكم و كل من اشترى في هذا المشروع، كلا…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https://t.co/bLhw1u7N9d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6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@DanaMall1 - 2018-02-25 10:24:57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@ss_5100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الكشك المذكور هو كشك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59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@jomanakhan - 2018-02-25 01:04:00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مقدر اسجل في التطوع فيه!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39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@ss_5100 - 2018-02-24 19:51:16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الكوشك الي قدام هوم 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02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@HishamAlbabtain - 2018-02-24 19:45:05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@salmansbs @MusabSaedan @BADR_ALRAJHI @b_shu1 @HAlshowair @BaderSaedan @msalkhalil @KinanKSA @aqarapp @r_alfowzan… https://t.co/GA43t0UWFu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83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@krA95wqIQOEO2hf - 2018-02-24 05:44:45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@amtmsf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تويتر تبع الحويلات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8268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310AA6-92A4-44B2-8ADD-0AA3FAF4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0A709-5DF6-44C2-983A-001FCE3B0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12124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F59267-A348-400A-ACE7-E18060666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2456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71896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964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965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97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68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14:59:34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@7asnaa90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 عزيزتي الدخول مجاناً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12:52:27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لا زلنا نعاني فالبوابة الرئيسية رقم 1 بمجمع مشارف هيلز بالرياض مغلقة ولا زالت يدوية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أعتقد ماس…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https://t.co/4V6l9g36OS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78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@7asnaa90 - 2018-02-23 12:47:57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95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12:21:54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@Aroojah97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يبدأ العرض يوما الثلاثاء ٢٧ فبراير الى السبت ٣ مارس ٢٠١٨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79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..
عند إكتمال جميع خدمات مجمع مشارف هيلز بالرياض من المساجد والمدارس ومركز التسوق والإن…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https://t.co/B2f6rWXNl6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0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@Aroojah97 - 2018-02-22 15:33:06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shauna the sheep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الدانا مول???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2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5160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6E0BF4A-CE1E-423B-B5A1-24D8300BF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179B1-CA64-41B2-A3AB-9D075F3B2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9422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AD4EC-ED5F-40CF-9661-8A14C1A78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7840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87519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3813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406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244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1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72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فيه صاله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70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5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صالون 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6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زرع 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26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داخل المنزل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24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دوبليكس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39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دهان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29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اضاءة بيضاء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889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3C67AE6-3C40-4D5D-8800-7217DF8DF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69342-5AEA-4522-9759-D6927718C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75948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188F9-500D-4943-8C0B-E55DCF6033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8498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9541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5689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35498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2747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01948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988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89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9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6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7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45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6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2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5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01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05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9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#دعاء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983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7E3FC5B-3F6C-4413-BF7C-2EF826A28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5C0EA-EAE2-48E1-A93F-20ADA8170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58467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0DD8E-F181-469D-B33A-63C4BCEA7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8730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66259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0740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305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09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886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40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55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@AMMAR_BN_FAHAD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7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47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643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3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3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29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143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21C2BD6-54CF-47D3-B1E1-99F99CD9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D9508-7176-4926-A53A-54CF8846D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95884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FEAC0-1390-427D-8D2A-DB6A31E2A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E67D1-DBA2-4941-AD7E-467027A235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70069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108A0-5190-4EC7-BC6F-805BA02D1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DCCDD-D9CD-497C-8EB5-9F4EAA06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816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776B9-2B71-4673-8583-927EEF213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1EEEBA-2091-4D01-9862-3AFC272BA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6787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3D269-A070-4913-AB35-E77976F00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08486-89F2-446E-9A8F-9B1A26A81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606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CE326-4771-4550-97D8-9A5935C1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7325DA-EB73-474F-AF75-64F20AEA01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76182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E212A-719A-465D-AB75-96B8C17D2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6218-6639-4232-AB39-ECA55F65F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10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81E6-DA46-4D4E-9876-7D301489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7A65E5-306E-4F78-970F-019B5143EC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494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017DA-4309-4610-9615-C1DC0BB8E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5D719-4113-4850-BC72-2669C5EC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381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332AB-D759-40AD-9618-FD8C8E69D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5372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8080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687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441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246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742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685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2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- 2018-02-26 16:33:30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https://t.co/05D2yTW760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5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- 2018-02-23 13:05:34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https://t.co/xiOAReaep4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3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- 2018-02-23 00:15:39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معنا و شاهدوا عروض شون ذا شيب فقط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DanaMall1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دانة مول بينبع 
من ٢٧ فبراير الى ٣ مارس ٢٠١٨ 
من الساعة ال ٤ عصراً حتى ال ١٠ مساءاً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roznamah_sa https://t.co/TTy65OBeu4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3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- 2018-02-22 17:33:14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https://t.co/daDVejM660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07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- 2018-02-20 19:18:55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@ArchFai9aL: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فيلا خاصه-الرياض -مشارف هيلز  -٥٠٠ متر مربع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Private villa-Riyadh -Masharef Hills-500 m2 https://t.co/V3FxE163Zg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5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- 2018-02-20 16:30:46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https://t.co/ShLzNdNYdi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51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191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6F96CE2-2ADF-4B8B-9FE0-6469C01EC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C2FAC-E99A-4D76-9F11-A4B86B79B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35920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9DE27-B194-4768-ADDB-F54B3348C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2437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44084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214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1578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12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77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040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73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09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3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72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70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51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4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806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39B1003-63BE-496E-8787-D6540FA3B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696B3-A890-4CB3-9C6B-C098666E5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34292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07FCF-2EA3-4E0E-BDC4-609982BC34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8915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34658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9642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729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730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762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585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45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64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6221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8D20C79-34E6-4ACE-B585-4ACB6DE5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95B22-9EEA-476B-A67F-44731071A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05667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20180413_100828</Template>
  <TotalTime>0</TotalTime>
  <Words>1209</Words>
  <Application>Microsoft Office PowerPoint</Application>
  <PresentationFormat>On-screen Show (4:3)</PresentationFormat>
  <Paragraphs>475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Lato</vt:lpstr>
      <vt:lpstr>Arial</vt:lpstr>
      <vt:lpstr>quintly_template</vt:lpstr>
      <vt:lpstr>Twitter Reports</vt:lpstr>
      <vt:lpstr>Twitter Own Tweets By Weekday</vt:lpstr>
      <vt:lpstr>Twitter Key Metrics Table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</vt:lpstr>
      <vt:lpstr>TW - Key Influencers (top 10)</vt:lpstr>
      <vt:lpstr>Twitter Followers Change Rate</vt:lpstr>
      <vt:lpstr>Twitter Followers Change Rate</vt:lpstr>
      <vt:lpstr>Twitter Interaction Rate By Hour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2018-04-13T10:08:29Z</dcterms:created>
  <dcterms:modified xsi:type="dcterms:W3CDTF">2018-04-13T10:09:20Z</dcterms:modified>
</cp:coreProperties>
</file>