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351BC8-CA4F-453A-8362-8F91AA3543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5241660"/>
              </p:ext>
            </p:extLst>
          </p:nvPr>
        </p:nvGraphicFramePr>
        <p:xfrm>
          <a:off x="457200" y="1468438"/>
          <a:ext cx="8229600" cy="460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4748811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686218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938241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361967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374833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0129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- 2018-03-29 15:50:49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سمعنا صوتك لفرصة ربح سيارة رينو.زورونا بمعارضنا بالرياض من تاريخ 5 الى 7 أبريل من 4 الى 10 مساءً
للمزيد من المعلومات تفضل بزيارة الرابط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http://bit.ly/arvoice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#كوليوس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Sing and get a chance to win a car from Renault, Visit us in Riyadh showrooms from 5th until 7th of April from 4 till 10pm 
For more info click: http://bit.ly/arvoice
#Renault #KOLEOS  #KSA #TheVoice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1.3800%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987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- 2018-03-28 17:58:12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كم كلمة تستطيع إيجاد؟ شاركونا الجواب في التعليقات 
#رينو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How many words can you find? Share with us your answer in the comment section
#KSA #Renault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1.4878%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441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- 2018-03-27 17:53:03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اغتنم فرصة الفوز بسيارة جديدة من رينو، فقط شارك بصوتك بأقرب صالة عرض لرينو في جدة، الرياض والدمام
#رينو #السعودية #كوليوس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Your voice could win you a new Renault car, you just need to sing, share and win. Visit your nearest showroom at Jeddah, Riyadh and Dammam to participate
#Renault #Koleos #KSA #TheVoice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1.3859%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92976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8080CE7-AC12-4751-AB75-F53DD1DB5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559B83-5601-4B0F-972C-A6CA9156C6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035179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9CE812-8425-414C-BC63-0761F8CE00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581852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7063434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431661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270996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799432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742732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2249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- 2018-03-26 16:17:44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أصيبت سيارتك بشرخ صغير في الزجاج الأمامي؟ هل علمت أن صيانة رينو تقدم حلولاً لإستبدال الزجاج الأمامي في سيارتك؟ فقط قم بضغط على الرابط: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www.myrenault-me.com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Got a chip in your windscreen? Did you know that Renault Service offers turnkey solutions to replace your windscreen? Just visit the link: www.myrenault-me.com 
#Renault #CarService #KSA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2.2364%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1588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- 2018-03-22 17:22:54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الابتكار يشكل مستقبل فورمولا 1 ، مع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R.S 2027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INNOVATION SHAPING THE FUTURE OF FORMULA 1, WITH THE R.S. 2027
#Cars #KSA #Renault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1.9293%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9475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- 2018-03-21 11:12:18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كل عام وأمهاتنا بألف خير 
#رينو #السعودية #سيارات #يوم_الأم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Happy Mother’s Day 
#Cars #KSA #Renault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5071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- 2018-03-19 18:05:29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تحتاج إلى المزيد من المساحة؟ توفر لك رينو سيمبول مقصورة ركاب بخمسة مقاعد حقيقية. سافر براحة فائقة مع مقعد خلفي بارتفاع وعرض رحب بشكل خاص.
#رينو #السعودية #سيارات #سيمبول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Need more space? Renault SYMBOL brings you a passenger compartment with five real seats. Travel in supreme comfort with a rear seat of particularly generous height and width.
#Renault #SYMBOL #KSA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1.0764%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340794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1D5F7DC-E3CF-4ABF-9D8A-18E7E63DE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2425A5-5ED8-47A3-AE2B-9D20F87186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7622055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832797-1AC3-4C65-AC95-87E161B9B0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762826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2684858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993635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45973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779285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507723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5592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- 2018-03-15 18:05:17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ستنعش رينو كويد الاختبارية المألوفة والقوية والمفعمة بالتكنولوجيا خيالك في كل مرة
#رينو #السعودية #سيارات #رينو_كويد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Friendly, robust and technical, Renault KWID Concept will stimulate your imagination every time
#KSA #Renault #Cars #RenaultKWID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1.0787%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5032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- 2018-03-14 17:15:02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اكتشف تجربة قيادة جديدة كليًا! اجمع بين الراحة والتحكم المثالي في السيارة.
تعرف على رينو تاليسمان من خلال الرابط في البايو
#رينو #السعودية #سيارات #تاليسمان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Discover a brand new driving experience! Combine comfort and optimal vehicle control.
Discover Renault TALISMAN in the bio
#Renault #TALISMAN #KSA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2.2703%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7564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- 2018-03-13 16:52:53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شركة أفضلية الخليج للسيارات ومجموعة تأجير، تدعوكم لحضور فعالية تجربة القيادة وعرض أحدث طرازاتها 
#رينو #السعودية #فعاليات #الطائف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Gulf Advantage Automobiles LLC &amp; Taajeer Group is pleased to invite you to attend Renault Showcase &amp; Test Drive Event 
#Renault #Saudi #KSA #Taif #Event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1.1892%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758144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3930951-C76F-4774-BD97-EBD455A85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96D7D4-7F17-4504-A86E-E622F4C2FD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273050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75A128-00C6-45ED-92B6-C67BABD1B5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345055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3285758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473363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894103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207636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941584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4298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- 2018-03-07 10:31:47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تحميل سهل، وصول سريع للأغراض، باب جانبي، والمزيد... سيارة رينو دوكر فان عملية بشكل فائق!
تعرف على رينو دوكر فان من خلال الرابط في البايو
#رينو #السعودية #سيارات #دوكر_فان
.
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Easy loading, quick access to objects, side door, and more... the Renault DOKKER Van is extremely practical! 
Discover Renault DOKKER in the bio
#Renault #DOKKERVan #KSA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1.3015%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925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- 2018-03-04 16:54:01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اذكر الإختلافات التي بين الصورتين؟ شاركونا الجواب في التعليقات 
#رينو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 the difference between the pictures? Share with us your answer in the comment section
#KSA #Renault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1.8438%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859912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36AAE6B-9B09-4912-AA19-A7A718ED5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- 4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CD7C0C-91C1-4F4F-B950-4BC064E859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0528089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20180411_151329</Template>
  <TotalTime>0</TotalTime>
  <Words>168</Words>
  <Application>Microsoft Office PowerPoint</Application>
  <PresentationFormat>On-screen Show (4:3)</PresentationFormat>
  <Paragraphs>88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Calibri</vt:lpstr>
      <vt:lpstr>Lato</vt:lpstr>
      <vt:lpstr>Arial</vt:lpstr>
      <vt:lpstr>quintly_template</vt:lpstr>
      <vt:lpstr>Instagram Posts Table - 1 of 4</vt:lpstr>
      <vt:lpstr>Instagram Posts Table - 2 of 4</vt:lpstr>
      <vt:lpstr>Instagram Posts Table - 3 of 4</vt:lpstr>
      <vt:lpstr>Instagram Posts Table - 4 of 4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- 1 of 4</dc:title>
  <dc:creator>Administrator</dc:creator>
  <cp:lastModifiedBy>Administrator</cp:lastModifiedBy>
  <cp:revision>1</cp:revision>
  <dcterms:created xsi:type="dcterms:W3CDTF">2018-04-11T15:13:30Z</dcterms:created>
  <dcterms:modified xsi:type="dcterms:W3CDTF">2018-04-11T15:14:00Z</dcterms:modified>
</cp:coreProperties>
</file>