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17</c:v>
                </c:pt>
                <c:pt idx="4">
                  <c:v>0</c:v>
                </c:pt>
                <c:pt idx="5">
                  <c:v>0</c:v>
                </c:pt>
                <c:pt idx="6">
                  <c:v>12</c:v>
                </c:pt>
                <c:pt idx="7">
                  <c:v>14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11</c:v>
                </c:pt>
                <c:pt idx="13">
                  <c:v>21</c:v>
                </c:pt>
                <c:pt idx="14">
                  <c:v>10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10</c:v>
                </c:pt>
                <c:pt idx="19">
                  <c:v>0</c:v>
                </c:pt>
                <c:pt idx="20">
                  <c:v>7</c:v>
                </c:pt>
                <c:pt idx="21">
                  <c:v>18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21</c:v>
                </c:pt>
                <c:pt idx="26">
                  <c:v>13</c:v>
                </c:pt>
                <c:pt idx="27">
                  <c:v>14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06-4BDC-A2A9-6BF2CD1AC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160704"/>
        <c:axId val="245162344"/>
      </c:lineChart>
      <c:dateAx>
        <c:axId val="245160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62344"/>
        <c:crosses val="autoZero"/>
        <c:auto val="1"/>
        <c:lblOffset val="100"/>
        <c:baseTimeUnit val="days"/>
      </c:dateAx>
      <c:valAx>
        <c:axId val="24516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6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D96C7-E5AC-4558-9FA8-C3DBAC364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0DE87A-D2FD-4475-BBC0-219C1D6C80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58115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2B6DC-5ABD-438A-9089-4DB5DA8FF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0A81-544F-4C80-A36C-7A24BEC65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696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20180411_151234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 - Average Interactions Per Post (column)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- Average Interactions Per Post (column)</dc:title>
  <dc:creator>Administrator</dc:creator>
  <cp:lastModifiedBy>Administrator</cp:lastModifiedBy>
  <cp:revision>1</cp:revision>
  <dcterms:created xsi:type="dcterms:W3CDTF">2018-04-11T15:12:35Z</dcterms:created>
  <dcterms:modified xsi:type="dcterms:W3CDTF">2018-04-11T15:12:39Z</dcterms:modified>
</cp:coreProperties>
</file>