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EC91-4C6F-966C-77AFBB3DA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331120"/>
        <c:axId val="244048984"/>
      </c:lineChart>
      <c:catAx>
        <c:axId val="24133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048984"/>
        <c:crosses val="autoZero"/>
        <c:auto val="1"/>
        <c:lblAlgn val="ctr"/>
        <c:lblOffset val="100"/>
        <c:noMultiLvlLbl val="0"/>
      </c:catAx>
      <c:valAx>
        <c:axId val="24404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3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948A1-7845-46D2-A8E3-90EACF056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FC16E9-8831-4AE3-9922-CC81E03D27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83869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6BD03-329F-4DA1-BFD8-892230348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8245C-D119-4CD5-B3F2-6EC679F36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8447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20180411_151146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 - Average Interactions Per Post (column)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- Average Interactions Per Post (column)</dc:title>
  <dc:creator>Administrator</dc:creator>
  <cp:lastModifiedBy>Administrator</cp:lastModifiedBy>
  <cp:revision>1</cp:revision>
  <dcterms:created xsi:type="dcterms:W3CDTF">2018-04-11T15:11:47Z</dcterms:created>
  <dcterms:modified xsi:type="dcterms:W3CDTF">2018-04-11T15:11:51Z</dcterms:modified>
</cp:coreProperties>
</file>