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1.8448</c:v>
                </c:pt>
                <c:pt idx="4">
                  <c:v>0</c:v>
                </c:pt>
                <c:pt idx="5">
                  <c:v>0</c:v>
                </c:pt>
                <c:pt idx="6">
                  <c:v>1.3036000000000001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1.1904999999999999</c:v>
                </c:pt>
                <c:pt idx="13">
                  <c:v>2.2703000000000002</c:v>
                </c:pt>
                <c:pt idx="14">
                  <c:v>1.0799000000000001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1.0764</c:v>
                </c:pt>
                <c:pt idx="19">
                  <c:v>0</c:v>
                </c:pt>
                <c:pt idx="20">
                  <c:v>0.75109999999999999</c:v>
                </c:pt>
                <c:pt idx="21">
                  <c:v>1.9281999999999999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2.2400000000000002</c:v>
                </c:pt>
                <c:pt idx="26">
                  <c:v>1.3852</c:v>
                </c:pt>
                <c:pt idx="27">
                  <c:v>1.4902</c:v>
                </c:pt>
                <c:pt idx="28">
                  <c:v>1.3808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29-406E-9FCF-CC3E3ACE87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229080"/>
        <c:axId val="240229408"/>
      </c:lineChart>
      <c:dateAx>
        <c:axId val="240229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229408"/>
        <c:crosses val="autoZero"/>
        <c:auto val="1"/>
        <c:lblOffset val="100"/>
        <c:baseTimeUnit val="days"/>
      </c:dateAx>
      <c:valAx>
        <c:axId val="24022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229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443B6-DC91-4F0A-A9BE-A618E96CF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16E99C-D6A6-4924-8B3C-29494BB48F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02501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455476-7B5A-4E06-B4EE-95AFEBA953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14500-B0D3-4E9E-A6AD-D521CDAD4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9932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20180411_150529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2018-04-11T15:05:30Z</dcterms:created>
  <dcterms:modified xsi:type="dcterms:W3CDTF">2018-04-11T15:05:34Z</dcterms:modified>
</cp:coreProperties>
</file>