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921</c:v>
                </c:pt>
                <c:pt idx="1">
                  <c:v>922</c:v>
                </c:pt>
                <c:pt idx="2">
                  <c:v>921</c:v>
                </c:pt>
                <c:pt idx="3">
                  <c:v>922</c:v>
                </c:pt>
                <c:pt idx="4">
                  <c:v>922</c:v>
                </c:pt>
                <c:pt idx="5">
                  <c:v>919</c:v>
                </c:pt>
                <c:pt idx="6">
                  <c:v>922</c:v>
                </c:pt>
                <c:pt idx="7">
                  <c:v>923</c:v>
                </c:pt>
                <c:pt idx="8">
                  <c:v>922</c:v>
                </c:pt>
                <c:pt idx="9">
                  <c:v>922</c:v>
                </c:pt>
                <c:pt idx="10">
                  <c:v>924</c:v>
                </c:pt>
                <c:pt idx="11">
                  <c:v>923</c:v>
                </c:pt>
                <c:pt idx="12">
                  <c:v>925</c:v>
                </c:pt>
                <c:pt idx="13">
                  <c:v>925</c:v>
                </c:pt>
                <c:pt idx="14">
                  <c:v>927</c:v>
                </c:pt>
                <c:pt idx="15">
                  <c:v>928</c:v>
                </c:pt>
                <c:pt idx="16">
                  <c:v>929</c:v>
                </c:pt>
                <c:pt idx="17">
                  <c:v>929</c:v>
                </c:pt>
                <c:pt idx="18">
                  <c:v>929</c:v>
                </c:pt>
                <c:pt idx="19">
                  <c:v>930</c:v>
                </c:pt>
                <c:pt idx="20">
                  <c:v>934</c:v>
                </c:pt>
                <c:pt idx="21">
                  <c:v>933</c:v>
                </c:pt>
                <c:pt idx="22">
                  <c:v>935</c:v>
                </c:pt>
                <c:pt idx="23">
                  <c:v>935</c:v>
                </c:pt>
                <c:pt idx="24">
                  <c:v>936</c:v>
                </c:pt>
                <c:pt idx="25">
                  <c:v>939</c:v>
                </c:pt>
                <c:pt idx="26">
                  <c:v>938</c:v>
                </c:pt>
                <c:pt idx="27">
                  <c:v>941</c:v>
                </c:pt>
                <c:pt idx="28">
                  <c:v>942</c:v>
                </c:pt>
                <c:pt idx="29">
                  <c:v>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9D-4AF3-B5DD-01B86D77F5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862504"/>
        <c:axId val="171413488"/>
      </c:lineChart>
      <c:dateAx>
        <c:axId val="247862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413488"/>
        <c:crosses val="autoZero"/>
        <c:auto val="1"/>
        <c:lblOffset val="100"/>
        <c:baseTimeUnit val="days"/>
      </c:dateAx>
      <c:valAx>
        <c:axId val="17141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6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C77376-71B9-4B3C-A963-93AD5279D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4E9BCB-76CC-4F0A-9E84-F22864D822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388420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185618-9D3B-4BAA-BA70-52D2B27B2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C8806D-9820-4D00-BDFB-4E2AC0098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113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20180411_150047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2018-04-11T15:00:48Z</dcterms:created>
  <dcterms:modified xsi:type="dcterms:W3CDTF">2018-04-11T15:00:52Z</dcterms:modified>
</cp:coreProperties>
</file>