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D79-424F-943A-0FCF8EBFB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71952"/>
        <c:axId val="169462184"/>
      </c:lineChart>
      <c:catAx>
        <c:axId val="16897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62184"/>
        <c:crosses val="autoZero"/>
        <c:auto val="1"/>
        <c:lblAlgn val="ctr"/>
        <c:lblOffset val="100"/>
        <c:noMultiLvlLbl val="0"/>
      </c:catAx>
      <c:valAx>
        <c:axId val="16946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28FE-E4B3-447C-A72E-D277D636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9FBE0-F2A8-487F-A42F-D5AFE5DE7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55597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5FC43-03E4-4042-80F8-14B4118A1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D9943-D09D-409D-B6FD-FA808140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67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20180411_143837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2018-04-11T14:40:34Z</dcterms:created>
  <dcterms:modified xsi:type="dcterms:W3CDTF">2018-04-11T14:40:38Z</dcterms:modified>
</cp:coreProperties>
</file>