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921</c:v>
                </c:pt>
                <c:pt idx="1">
                  <c:v>922</c:v>
                </c:pt>
                <c:pt idx="2">
                  <c:v>921</c:v>
                </c:pt>
                <c:pt idx="3">
                  <c:v>922</c:v>
                </c:pt>
                <c:pt idx="4">
                  <c:v>922</c:v>
                </c:pt>
                <c:pt idx="5">
                  <c:v>919</c:v>
                </c:pt>
                <c:pt idx="6">
                  <c:v>922</c:v>
                </c:pt>
                <c:pt idx="7">
                  <c:v>923</c:v>
                </c:pt>
                <c:pt idx="8">
                  <c:v>922</c:v>
                </c:pt>
                <c:pt idx="9">
                  <c:v>922</c:v>
                </c:pt>
                <c:pt idx="10">
                  <c:v>924</c:v>
                </c:pt>
                <c:pt idx="11">
                  <c:v>923</c:v>
                </c:pt>
                <c:pt idx="12">
                  <c:v>925</c:v>
                </c:pt>
                <c:pt idx="13">
                  <c:v>925</c:v>
                </c:pt>
                <c:pt idx="14">
                  <c:v>927</c:v>
                </c:pt>
                <c:pt idx="15">
                  <c:v>928</c:v>
                </c:pt>
                <c:pt idx="16">
                  <c:v>929</c:v>
                </c:pt>
                <c:pt idx="17">
                  <c:v>929</c:v>
                </c:pt>
                <c:pt idx="18">
                  <c:v>929</c:v>
                </c:pt>
                <c:pt idx="19">
                  <c:v>930</c:v>
                </c:pt>
                <c:pt idx="20">
                  <c:v>934</c:v>
                </c:pt>
                <c:pt idx="21">
                  <c:v>933</c:v>
                </c:pt>
                <c:pt idx="22">
                  <c:v>935</c:v>
                </c:pt>
                <c:pt idx="23">
                  <c:v>935</c:v>
                </c:pt>
                <c:pt idx="24">
                  <c:v>936</c:v>
                </c:pt>
                <c:pt idx="25">
                  <c:v>939</c:v>
                </c:pt>
                <c:pt idx="26">
                  <c:v>938</c:v>
                </c:pt>
                <c:pt idx="27">
                  <c:v>941</c:v>
                </c:pt>
                <c:pt idx="28">
                  <c:v>942</c:v>
                </c:pt>
                <c:pt idx="29">
                  <c:v>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2-4BAD-B82E-EF7A4FA3C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66944"/>
        <c:axId val="237268912"/>
      </c:lineChart>
      <c:dateAx>
        <c:axId val="23726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68912"/>
        <c:crosses val="autoZero"/>
        <c:auto val="1"/>
        <c:lblOffset val="100"/>
        <c:baseTimeUnit val="days"/>
      </c:dateAx>
      <c:valAx>
        <c:axId val="2372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6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A07C-FB58-46C8-BA8B-CAF732620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CE2DF-6B81-4148-B8C9-1CEB912E2F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9325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FABF2-6DDA-4F63-BBF9-FAD919A2E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E9650-3585-4666-9F6C-CADA5DB0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08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20180411_143435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2018-04-11T14:37:33Z</dcterms:created>
  <dcterms:modified xsi:type="dcterms:W3CDTF">2018-04-11T14:37:37Z</dcterms:modified>
</cp:coreProperties>
</file>