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7D6461-C8DF-4857-9DA4-B03559AAD3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4521618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544147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835872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46371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5358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3698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11060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431402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63246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80526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1746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526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4416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C73C0A5-6209-413E-AC77-4D13D8A77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41CF1-9F88-470E-9836-39EC289826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717618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20180411_140643</Template>
  <TotalTime>0</TotalTime>
  <Words>28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2018-04-11T14:06:43Z</dcterms:created>
  <dcterms:modified xsi:type="dcterms:W3CDTF">2018-04-11T14:06:48Z</dcterms:modified>
</cp:coreProperties>
</file>