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F59B3-C5F6-41C4-B22B-CEBFEA038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944993"/>
              </p:ext>
            </p:extLst>
          </p:nvPr>
        </p:nvGraphicFramePr>
        <p:xfrm>
          <a:off x="457200" y="1468438"/>
          <a:ext cx="8229601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124464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1306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238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342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17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27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- 2018-03-29 16:17:36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لنبدأ الويكند بحدائق كنان مع الأهل و الأصدقاء 
#عيش_الويكند #الخميس_الونيس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0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- 2018-03-11 16:10:11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بالجو الجميل تستاهل تعيش التنزه بكنان 
#كنان #مشاريع #السعودية #سكن #عيش_حياة_تناسبك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49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- 2018-03-07 16:32:47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لنوم هانئ وسعيد خطوات بسيطة، اعتمديها.
#كنان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6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- 2018-03-04 16:17:19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ايش تفضل؟
شاركونا في التعليقات
#كنان #مشاريع #السعودية #سكن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62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- 2018-03-30 12:10:20</a:t>
                      </a:r>
                      <a:r>
                        <a:rPr lang="en-US" sz="1000"/>
                        <a:t>
‏</a:t>
                      </a:r>
                      <a:r>
                        <a:rPr lang="ar-AE" sz="1000"/>
                        <a:t>جمعة مباركة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جمعة‬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جمعة_مباركة‬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كنان‬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عيش‬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السعودية‬</a:t>
                      </a:r>
                      <a:r>
                        <a:rPr lang="en-US" sz="1000"/>
                        <a:t>⁩ ⁧‫#</a:t>
                      </a:r>
                      <a:r>
                        <a:rPr lang="ar-AE" sz="1000"/>
                        <a:t>سكن‬</a:t>
                      </a:r>
                      <a:r>
                        <a:rPr lang="en-US" sz="1000"/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272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C7160C2-51FD-42CB-B06A-8FA0070AD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E4703-7A03-4847-97EA-112001AE4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95849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20180411_140458</Template>
  <TotalTime>0</TotalTime>
  <Words>66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Custom Posts Table (Top 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Posts Table (Top 5)</dc:title>
  <dc:creator>Administrator</dc:creator>
  <cp:lastModifiedBy>Administrator</cp:lastModifiedBy>
  <cp:revision>1</cp:revision>
  <dcterms:created xsi:type="dcterms:W3CDTF">2018-04-11T14:04:59Z</dcterms:created>
  <dcterms:modified xsi:type="dcterms:W3CDTF">2018-04-11T14:05:07Z</dcterms:modified>
</cp:coreProperties>
</file>