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0.65303668580594998</c:v>
                </c:pt>
                <c:pt idx="1">
                  <c:v>0.42743301737644002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DB-4F90-9FD1-3469044047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6784984"/>
        <c:axId val="236249032"/>
      </c:barChart>
      <c:catAx>
        <c:axId val="236784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249032"/>
        <c:crosses val="autoZero"/>
        <c:auto val="1"/>
        <c:lblAlgn val="ctr"/>
        <c:lblOffset val="100"/>
        <c:noMultiLvlLbl val="0"/>
      </c:catAx>
      <c:valAx>
        <c:axId val="236249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784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54BA4-CBA6-482A-AF8A-B74A90C04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6C9F27-E827-44AD-B980-2158CE4649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587810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839C42-17B4-48FB-A778-71C5D0E2E5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37F88F-971E-4C9A-B5B7-B5DD1F4C9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727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20180411_140316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By Post Type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Post Type</dc:title>
  <dc:creator>Administrator</dc:creator>
  <cp:lastModifiedBy>Administrator</cp:lastModifiedBy>
  <cp:revision>1</cp:revision>
  <dcterms:created xsi:type="dcterms:W3CDTF">2018-04-11T14:03:17Z</dcterms:created>
  <dcterms:modified xsi:type="dcterms:W3CDTF">2018-04-11T14:03:20Z</dcterms:modified>
</cp:coreProperties>
</file>