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6405"/>
  </p:normalViewPr>
  <p:slideViewPr>
    <p:cSldViewPr snapToGrid="0">
      <p:cViewPr varScale="1">
        <p:scale>
          <a:sx n="75" d="100"/>
          <a:sy n="75" d="100"/>
        </p:scale>
        <p:origin x="28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7890-4A2E-82EA-573CC45781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639784"/>
        <c:axId val="320640112"/>
      </c:barChart>
      <c:catAx>
        <c:axId val="320639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40112"/>
        <c:crosses val="autoZero"/>
        <c:auto val="1"/>
        <c:lblAlgn val="ctr"/>
        <c:lblOffset val="100"/>
        <c:noMultiLvlLbl val="0"/>
      </c:catAx>
      <c:valAx>
        <c:axId val="32064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39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DDBC2A-D2A3-4ACE-A508-6E9DACEE2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021EBC-348A-4D23-8BD0-1D6DCF0414D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98259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0355E-76B1-47A1-BFFC-4080D554D5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7DFE6-35BE-415A-9379-2BC9BEE329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9339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20180411_140239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Post Type</dc:title>
  <dc:creator>Administrator</dc:creator>
  <cp:lastModifiedBy>Administrator</cp:lastModifiedBy>
  <cp:revision>1</cp:revision>
  <dcterms:created xsi:type="dcterms:W3CDTF">2018-04-11T14:02:40Z</dcterms:created>
  <dcterms:modified xsi:type="dcterms:W3CDTF">2018-04-11T14:02:43Z</dcterms:modified>
</cp:coreProperties>
</file>