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0.85523571130580001</c:v>
                </c:pt>
                <c:pt idx="1">
                  <c:v>0.46933667083855002</c:v>
                </c:pt>
                <c:pt idx="2">
                  <c:v>0.57363370880266995</c:v>
                </c:pt>
                <c:pt idx="3">
                  <c:v>0.52148518982060998</c:v>
                </c:pt>
                <c:pt idx="4">
                  <c:v>0.39632874426365999</c:v>
                </c:pt>
                <c:pt idx="6">
                  <c:v>0.46933667083855002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25-4BDE-9C8A-65066238E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179888"/>
        <c:axId val="242180872"/>
      </c:barChart>
      <c:catAx>
        <c:axId val="24217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80872"/>
        <c:crosses val="autoZero"/>
        <c:auto val="1"/>
        <c:lblAlgn val="ctr"/>
        <c:lblOffset val="100"/>
        <c:noMultiLvlLbl val="0"/>
      </c:catAx>
      <c:valAx>
        <c:axId val="24218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7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054C-AAAD-48F5-9EE7-88F15525A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F6B47-F703-4CE9-86CA-49657BAFF6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2809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8F21A-026F-4A50-BDF1-145F68EFB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AB8C7-D583-4A63-BDA5-E23FB2814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52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20180411_140026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2018-04-11T14:00:26Z</dcterms:created>
  <dcterms:modified xsi:type="dcterms:W3CDTF">2018-04-11T14:00:30Z</dcterms:modified>
</cp:coreProperties>
</file>