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6B32-431B-A103-783677BEE2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2804576"/>
        <c:axId val="252801296"/>
      </c:barChart>
      <c:catAx>
        <c:axId val="252804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801296"/>
        <c:crosses val="autoZero"/>
        <c:auto val="1"/>
        <c:lblAlgn val="ctr"/>
        <c:lblOffset val="100"/>
        <c:noMultiLvlLbl val="0"/>
      </c:catAx>
      <c:valAx>
        <c:axId val="252801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804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09F91-7628-4C64-88C7-7195B7287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14F0536-F430-4464-AF4A-C7892C2BD6F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1630649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9C705B-9D0D-4F8B-98C4-22186D9C70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2A9BA5-BB7F-4884-90F4-68AA407E2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13535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20180411_140004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 Rate By Weekday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By Weekday</dc:title>
  <dc:creator>Administrator</dc:creator>
  <cp:lastModifiedBy>Administrator</cp:lastModifiedBy>
  <cp:revision>1</cp:revision>
  <dcterms:created xsi:type="dcterms:W3CDTF">2018-04-11T14:00:04Z</dcterms:created>
  <dcterms:modified xsi:type="dcterms:W3CDTF">2018-04-11T14:00:08Z</dcterms:modified>
</cp:coreProperties>
</file>