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DC-4C88-A124-C4C260F333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DC-4C88-A124-C4C260F33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154648"/>
        <c:axId val="244154320"/>
      </c:barChart>
      <c:catAx>
        <c:axId val="24415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54320"/>
        <c:crosses val="autoZero"/>
        <c:auto val="1"/>
        <c:lblAlgn val="ctr"/>
        <c:lblOffset val="100"/>
        <c:noMultiLvlLbl val="0"/>
      </c:catAx>
      <c:valAx>
        <c:axId val="24415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5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D3069-6ACD-41BB-BA5B-BE2194067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3CC769-AB41-41F5-8F46-C0FF669705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46929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50AF4-D010-468A-99D0-6AC98CFBC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74E89-E793-46F0-A7EE-3A3A1302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584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20180411_135819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2018-04-11T13:58:20Z</dcterms:created>
  <dcterms:modified xsi:type="dcterms:W3CDTF">2018-04-11T13:58:24Z</dcterms:modified>
</cp:coreProperties>
</file>