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7FD6-42E0-ABF0-B53AC4E3DF3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7FD6-42E0-ABF0-B53AC4E3DF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6282480"/>
        <c:axId val="246625880"/>
      </c:barChart>
      <c:catAx>
        <c:axId val="24628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625880"/>
        <c:crosses val="autoZero"/>
        <c:auto val="1"/>
        <c:lblAlgn val="ctr"/>
        <c:lblOffset val="100"/>
        <c:noMultiLvlLbl val="0"/>
      </c:catAx>
      <c:valAx>
        <c:axId val="24662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8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7A100-CB0B-46A2-BBF8-275E7A1C2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DF556C-E15B-49BD-8E3C-CAEC769EC8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537553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061FD-6887-4837-A41B-6611DD1AA6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ABBE4-5FD9-41D9-A0BB-6EC14CF64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215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20180411_135745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</dc:title>
  <dc:creator>Administrator</dc:creator>
  <cp:lastModifiedBy>Administrator</cp:lastModifiedBy>
  <cp:revision>1</cp:revision>
  <dcterms:created xsi:type="dcterms:W3CDTF">2018-04-11T13:57:46Z</dcterms:created>
  <dcterms:modified xsi:type="dcterms:W3CDTF">2018-04-11T13:57:49Z</dcterms:modified>
</cp:coreProperties>
</file>