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ED-419C-A7E3-DBF04A4E1C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731880"/>
        <c:axId val="334731552"/>
      </c:barChart>
      <c:catAx>
        <c:axId val="334731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31552"/>
        <c:crosses val="autoZero"/>
        <c:auto val="1"/>
        <c:lblAlgn val="ctr"/>
        <c:lblOffset val="100"/>
        <c:noMultiLvlLbl val="0"/>
      </c:catAx>
      <c:valAx>
        <c:axId val="33473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3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736D8-0AF2-4EA9-ABC4-6653A0D5A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D056A9-6B48-4C46-8B57-F31EAC7642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07653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39F77-AF08-4DA0-A846-27986C900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8F101-0001-4ACF-8394-CB81196CF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280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20180411_135115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Total Interactions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</dc:title>
  <dc:creator>Administrator</dc:creator>
  <cp:lastModifiedBy>Administrator</cp:lastModifiedBy>
  <cp:revision>1</cp:revision>
  <dcterms:created xsi:type="dcterms:W3CDTF">2018-04-11T13:51:16Z</dcterms:created>
  <dcterms:modified xsi:type="dcterms:W3CDTF">2018-04-11T13:51:19Z</dcterms:modified>
</cp:coreProperties>
</file>