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58F-4EF5-9E47-0D75A4852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964976"/>
        <c:axId val="249964648"/>
      </c:barChart>
      <c:catAx>
        <c:axId val="24996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64648"/>
        <c:crosses val="autoZero"/>
        <c:auto val="1"/>
        <c:lblAlgn val="ctr"/>
        <c:lblOffset val="100"/>
        <c:noMultiLvlLbl val="0"/>
      </c:catAx>
      <c:valAx>
        <c:axId val="24996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6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54F6F-4F61-4F4B-B4F9-5D2246EC1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4B95CD-E866-4888-9EC4-403C508DBF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8128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51537-C538-422E-B618-A04508131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19745-DB1F-4C49-9B26-0841987B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0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20180411_135047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</dc:title>
  <dc:creator>Administrator</dc:creator>
  <cp:lastModifiedBy>Administrator</cp:lastModifiedBy>
  <cp:revision>1</cp:revision>
  <dcterms:created xsi:type="dcterms:W3CDTF">2018-04-11T13:50:47Z</dcterms:created>
  <dcterms:modified xsi:type="dcterms:W3CDTF">2018-04-11T13:50:51Z</dcterms:modified>
</cp:coreProperties>
</file>