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3190</c:v>
                </c:pt>
                <c:pt idx="1">
                  <c:v>3190</c:v>
                </c:pt>
                <c:pt idx="2">
                  <c:v>3190</c:v>
                </c:pt>
                <c:pt idx="3">
                  <c:v>3190</c:v>
                </c:pt>
                <c:pt idx="4">
                  <c:v>3189</c:v>
                </c:pt>
                <c:pt idx="5">
                  <c:v>3190</c:v>
                </c:pt>
                <c:pt idx="6">
                  <c:v>3190</c:v>
                </c:pt>
                <c:pt idx="7">
                  <c:v>3189</c:v>
                </c:pt>
                <c:pt idx="8">
                  <c:v>3189</c:v>
                </c:pt>
                <c:pt idx="9">
                  <c:v>3189</c:v>
                </c:pt>
                <c:pt idx="10">
                  <c:v>3191</c:v>
                </c:pt>
                <c:pt idx="11">
                  <c:v>3193</c:v>
                </c:pt>
                <c:pt idx="12">
                  <c:v>3193</c:v>
                </c:pt>
                <c:pt idx="13">
                  <c:v>3195</c:v>
                </c:pt>
                <c:pt idx="14">
                  <c:v>3199</c:v>
                </c:pt>
                <c:pt idx="15">
                  <c:v>3198</c:v>
                </c:pt>
                <c:pt idx="16">
                  <c:v>3200</c:v>
                </c:pt>
                <c:pt idx="17">
                  <c:v>3200</c:v>
                </c:pt>
                <c:pt idx="18">
                  <c:v>3200</c:v>
                </c:pt>
                <c:pt idx="19">
                  <c:v>3200</c:v>
                </c:pt>
                <c:pt idx="20">
                  <c:v>3202</c:v>
                </c:pt>
                <c:pt idx="21">
                  <c:v>3201</c:v>
                </c:pt>
                <c:pt idx="22">
                  <c:v>3202</c:v>
                </c:pt>
                <c:pt idx="23">
                  <c:v>3202</c:v>
                </c:pt>
                <c:pt idx="24">
                  <c:v>3203</c:v>
                </c:pt>
                <c:pt idx="25">
                  <c:v>3205</c:v>
                </c:pt>
                <c:pt idx="26">
                  <c:v>3205</c:v>
                </c:pt>
                <c:pt idx="27">
                  <c:v>3202</c:v>
                </c:pt>
                <c:pt idx="28">
                  <c:v>3202</c:v>
                </c:pt>
                <c:pt idx="29">
                  <c:v>3203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02-487D-AE08-4BCE2C7BD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45664"/>
        <c:axId val="173471968"/>
      </c:lineChart>
      <c:dateAx>
        <c:axId val="241745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471968"/>
        <c:crosses val="autoZero"/>
        <c:auto val="1"/>
        <c:lblOffset val="100"/>
        <c:baseTimeUnit val="days"/>
      </c:dateAx>
      <c:valAx>
        <c:axId val="17347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4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34F4B-E871-4FD8-AA76-ECED6B97A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B9ACF7-694D-4947-A799-B80A886708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1941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FBC5C-0FAF-41A6-B324-B68B0446C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BA675-5228-4556-9CBE-01C2D7D13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12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20180411_134625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2018-04-11T13:48:22Z</dcterms:created>
  <dcterms:modified xsi:type="dcterms:W3CDTF">2018-04-11T13:48:26Z</dcterms:modified>
</cp:coreProperties>
</file>