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FB94C0-C5DA-49BF-8FD3-63486AC75D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2122590"/>
              </p:ext>
            </p:extLst>
          </p:nvPr>
        </p:nvGraphicFramePr>
        <p:xfrm>
          <a:off x="457200" y="1468438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2109620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729159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48105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22431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79235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1991963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50284039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1693065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697475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05218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2152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32704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0AD0B66-D27B-4363-8CE7-45FD2D2A1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F1FBA5-D26D-4DB1-8069-4906D01422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</p:spTree>
    <p:extLst>
      <p:ext uri="{BB962C8B-B14F-4D97-AF65-F5344CB8AC3E}">
        <p14:creationId xmlns:p14="http://schemas.microsoft.com/office/powerpoint/2010/main" val="35021722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20180411_133814</Template>
  <TotalTime>0</TotalTime>
  <Words>28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Lato</vt:lpstr>
      <vt:lpstr>Calibri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2018-04-11T13:38:15Z</dcterms:created>
  <dcterms:modified xsi:type="dcterms:W3CDTF">2018-04-11T13:38:21Z</dcterms:modified>
</cp:coreProperties>
</file>