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62D-4AEC-9F19-80DFA9D87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716648"/>
        <c:axId val="243717632"/>
      </c:lineChart>
      <c:catAx>
        <c:axId val="24371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17632"/>
        <c:crosses val="autoZero"/>
        <c:auto val="1"/>
        <c:lblAlgn val="ctr"/>
        <c:lblOffset val="100"/>
        <c:noMultiLvlLbl val="0"/>
      </c:catAx>
      <c:valAx>
        <c:axId val="24371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1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52B83-CDC4-47FD-89A9-72AB492E2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777BE1-5C22-4312-8094-A3D28B895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07472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4D173-E9B2-4FD1-9A82-FBDE7E3E8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2E298-40B3-44A9-B820-FADEE6699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57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20180411_133623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2018-04-11T13:36:24Z</dcterms:created>
  <dcterms:modified xsi:type="dcterms:W3CDTF">2018-04-11T13:36:28Z</dcterms:modified>
</cp:coreProperties>
</file>