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54C58A-7E29-4015-9220-02804AA09B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309010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2566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242769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54851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3656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9410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73193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07007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57153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79824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4873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03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7064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6793DBD-69DF-4103-8C52-C6F862000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2AF21-ECC0-4295-9F1B-3BFE43282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372440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20180411_133521</Template>
  <TotalTime>0</TotalTime>
  <Words>28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2018-04-11T13:35:21Z</dcterms:created>
  <dcterms:modified xsi:type="dcterms:W3CDTF">2018-04-11T13:35:27Z</dcterms:modified>
</cp:coreProperties>
</file>