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35C4-4C30-A411-5F91641AA4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289480"/>
        <c:axId val="323379112"/>
      </c:lineChart>
      <c:catAx>
        <c:axId val="174289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379112"/>
        <c:crosses val="autoZero"/>
        <c:auto val="1"/>
        <c:lblAlgn val="ctr"/>
        <c:lblOffset val="100"/>
        <c:noMultiLvlLbl val="0"/>
      </c:catAx>
      <c:valAx>
        <c:axId val="32337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28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14E16-D333-4BA7-9934-7FEDDF78F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3264DF-2C5E-4E85-AD0E-586D1A8A29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500177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842E64-B6C2-4D52-97AF-AFC1886BFA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A079B-FD74-48EB-8AD8-B18EA5D18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7358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20180411_132833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2018-04-11T13:28:33Z</dcterms:created>
  <dcterms:modified xsi:type="dcterms:W3CDTF">2018-04-11T13:28:37Z</dcterms:modified>
</cp:coreProperties>
</file>