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toyotaalj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186465</c:v>
                </c:pt>
                <c:pt idx="1">
                  <c:v>186550</c:v>
                </c:pt>
                <c:pt idx="2">
                  <c:v>186610</c:v>
                </c:pt>
                <c:pt idx="3">
                  <c:v>186706</c:v>
                </c:pt>
                <c:pt idx="4">
                  <c:v>186785</c:v>
                </c:pt>
                <c:pt idx="5">
                  <c:v>186988</c:v>
                </c:pt>
                <c:pt idx="6">
                  <c:v>187158</c:v>
                </c:pt>
                <c:pt idx="7">
                  <c:v>187701</c:v>
                </c:pt>
                <c:pt idx="8">
                  <c:v>187964</c:v>
                </c:pt>
                <c:pt idx="9">
                  <c:v>188118</c:v>
                </c:pt>
                <c:pt idx="10">
                  <c:v>188238</c:v>
                </c:pt>
                <c:pt idx="11">
                  <c:v>188378</c:v>
                </c:pt>
                <c:pt idx="12">
                  <c:v>188537</c:v>
                </c:pt>
                <c:pt idx="13">
                  <c:v>188683</c:v>
                </c:pt>
                <c:pt idx="14">
                  <c:v>188896</c:v>
                </c:pt>
                <c:pt idx="15">
                  <c:v>188999</c:v>
                </c:pt>
                <c:pt idx="16">
                  <c:v>189080</c:v>
                </c:pt>
                <c:pt idx="17">
                  <c:v>189217</c:v>
                </c:pt>
                <c:pt idx="18">
                  <c:v>189320</c:v>
                </c:pt>
                <c:pt idx="19">
                  <c:v>189384</c:v>
                </c:pt>
                <c:pt idx="20">
                  <c:v>189466</c:v>
                </c:pt>
                <c:pt idx="21">
                  <c:v>189587</c:v>
                </c:pt>
                <c:pt idx="22">
                  <c:v>189719</c:v>
                </c:pt>
                <c:pt idx="23">
                  <c:v>189841</c:v>
                </c:pt>
                <c:pt idx="24">
                  <c:v>189945</c:v>
                </c:pt>
                <c:pt idx="25">
                  <c:v>190058</c:v>
                </c:pt>
                <c:pt idx="26">
                  <c:v>190166</c:v>
                </c:pt>
                <c:pt idx="27">
                  <c:v>190281</c:v>
                </c:pt>
                <c:pt idx="28">
                  <c:v>190381</c:v>
                </c:pt>
                <c:pt idx="29">
                  <c:v>190480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92-4FCB-BBA7-6D564D16DF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723384"/>
        <c:axId val="250723712"/>
      </c:lineChart>
      <c:dateAx>
        <c:axId val="250723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723712"/>
        <c:crosses val="autoZero"/>
        <c:auto val="1"/>
        <c:lblOffset val="100"/>
        <c:baseTimeUnit val="days"/>
      </c:dateAx>
      <c:valAx>
        <c:axId val="25072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723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4FD78-1EDC-496E-8A98-7C81A0018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3920A9-F67F-447A-B2D7-9FBAB88091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137885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35024-2ECA-4C99-A176-650CCA6A06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73D7DA-B07F-48EC-9004-F969E084B8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4439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20180411_113227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2018-04-11T11:32:28Z</dcterms:created>
  <dcterms:modified xsi:type="dcterms:W3CDTF">2018-04-11T11:32:32Z</dcterms:modified>
</cp:coreProperties>
</file>