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CD1FC6-1629-434B-8F1B-C2E387568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7710913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954993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06333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56682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69308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14333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40720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4354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98056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77411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7985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446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1743376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30454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89482D3-F5BE-4C32-84FE-542586156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91DE8-829A-4194-A35A-6648A22DA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707875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20180411_103104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2018-04-11T10:31:05Z</dcterms:created>
  <dcterms:modified xsi:type="dcterms:W3CDTF">2018-04-11T10:31:10Z</dcterms:modified>
</cp:coreProperties>
</file>