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6210D-2110-46EC-AB3C-B7A16F539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663343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83908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80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672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901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69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54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079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084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416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60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63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646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794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50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82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686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6ECC98-753B-4607-8C0F-E71BA9BC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4BCE7-E7E8-4CB1-B7B4-3902EF832F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48047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20180411_102729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2018-04-11T10:27:30Z</dcterms:created>
  <dcterms:modified xsi:type="dcterms:W3CDTF">2018-04-11T10:27:36Z</dcterms:modified>
</cp:coreProperties>
</file>