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3701F-EEAC-4F73-A5B7-B0C4C3F3A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43373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52914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855663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08143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18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270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6532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16910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83893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2125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087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4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860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4B6E959-C737-480F-A80E-0D370BBF0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5A08A-B3EE-43F6-93BE-16D1B8C92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450406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20180411_101911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2018-04-11T10:20:52Z</dcterms:created>
  <dcterms:modified xsi:type="dcterms:W3CDTF">2018-04-11T10:20:59Z</dcterms:modified>
</cp:coreProperties>
</file>