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6405"/>
  </p:normalViewPr>
  <p:slideViewPr>
    <p:cSldViewPr snapToGrid="0">
      <p:cViewPr varScale="1">
        <p:scale>
          <a:sx n="75" d="100"/>
          <a:sy n="75" d="100"/>
        </p:scale>
        <p:origin x="28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7601904-0706-432C-B96E-B64AFD54C45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38898557"/>
              </p:ext>
            </p:extLst>
          </p:nvPr>
        </p:nvGraphicFramePr>
        <p:xfrm>
          <a:off x="457200" y="1468438"/>
          <a:ext cx="8229601" cy="140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0620155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594146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77169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710547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910721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076999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726836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933852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285512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343080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471953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124731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721532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87152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9496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@ToyotaServiceSa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250931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0.0306%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0227631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A8956FCC-8991-4BA9-B410-5E074B12E3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16F1D1-471D-4ED3-A89A-176ED3601D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166377848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20180411_065259</Template>
  <TotalTime>0</TotalTime>
  <Words>53</Words>
  <Application>Microsoft Office PowerPoint</Application>
  <PresentationFormat>On-screen Show (4:3)</PresentationFormat>
  <Paragraphs>30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Lato</vt:lpstr>
      <vt:lpstr>Calibri</vt:lpstr>
      <vt:lpstr>Arial</vt:lpstr>
      <vt:lpstr>quintly_template</vt:lpstr>
      <vt:lpstr>Twitter Key Metrics Table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Table</dc:title>
  <dc:creator>Administrator</dc:creator>
  <cp:lastModifiedBy>Administrator</cp:lastModifiedBy>
  <cp:revision>1</cp:revision>
  <dcterms:created xsi:type="dcterms:W3CDTF">2018-04-11T06:53:00Z</dcterms:created>
  <dcterms:modified xsi:type="dcterms:W3CDTF">2018-04-11T06:53:06Z</dcterms:modified>
</cp:coreProperties>
</file>