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0D6A80-7AB2-4FE1-8101-777CEC7A57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1289096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0603786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7589762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29123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98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1291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360003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9592766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4204819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311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7178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74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toyotaservicesa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28594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E74A95B-0B1B-48BB-A0B1-39B4E5452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5B3C3F-2D05-475B-BD18-4925CCFB28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9598561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20180411_064714</Template>
  <TotalTime>0</TotalTime>
  <Words>28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2018-04-11T06:47:14Z</dcterms:created>
  <dcterms:modified xsi:type="dcterms:W3CDTF">2018-04-11T06:47:20Z</dcterms:modified>
</cp:coreProperties>
</file>