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7F2FC-3859-4709-845B-4209E7F63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45946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17781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9559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6733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0838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108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3307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2058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4118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822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732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1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013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2EC92D-D7BF-43BC-83B2-78043E0F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9EABD-388C-41FD-B3F9-4F67293A5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86770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20180411_064636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2018-04-11T06:46:37Z</dcterms:created>
  <dcterms:modified xsi:type="dcterms:W3CDTF">2018-04-11T06:46:42Z</dcterms:modified>
</cp:coreProperties>
</file>