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FF293-8073-4C9A-8DD3-864387EE6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214407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53990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01166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9874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849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660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9463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5840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15677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6701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15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86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1142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1DDF83-B44B-45E2-87F0-0F199C89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FE55D-91BA-495E-B897-D986221B2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16632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20180410_111835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2018-04-10T11:18:35Z</dcterms:created>
  <dcterms:modified xsi:type="dcterms:W3CDTF">2018-04-10T11:18:41Z</dcterms:modified>
</cp:coreProperties>
</file>