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3FDC8-B49C-4524-AE83-5949B8C04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43206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25767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352818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20605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393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989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5297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44842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406297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17172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119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0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144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F9340B0-EB54-416D-8686-4754BB617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3BCA6-BBE9-462B-A833-1BD6FF930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92065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20180410_111538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2018-04-10T11:15:39Z</dcterms:created>
  <dcterms:modified xsi:type="dcterms:W3CDTF">2018-04-10T11:15:45Z</dcterms:modified>
</cp:coreProperties>
</file>