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6405"/>
  </p:normalViewPr>
  <p:slideViewPr>
    <p:cSldViewPr snapToGrid="0">
      <p:cViewPr varScale="1">
        <p:scale>
          <a:sx n="75" d="100"/>
          <a:sy n="75" d="100"/>
        </p:scale>
        <p:origin x="28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@KinanKSA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</c:v>
                </c:pt>
                <c:pt idx="1">
                  <c:v>1</c:v>
                </c:pt>
                <c:pt idx="2">
                  <c:v>3</c:v>
                </c:pt>
                <c:pt idx="3">
                  <c:v>3</c:v>
                </c:pt>
                <c:pt idx="4">
                  <c:v>3</c:v>
                </c:pt>
                <c:pt idx="5">
                  <c:v>0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E4A-46EE-91E6-002F470C04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4553952"/>
        <c:axId val="244555264"/>
      </c:barChart>
      <c:catAx>
        <c:axId val="244553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555264"/>
        <c:crosses val="autoZero"/>
        <c:auto val="1"/>
        <c:lblAlgn val="ctr"/>
        <c:lblOffset val="100"/>
        <c:noMultiLvlLbl val="0"/>
      </c:catAx>
      <c:valAx>
        <c:axId val="244555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553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33F0AC-9FF5-44DB-A031-8D5AFC6C30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FCEA043-A655-4560-ACFB-A470BF60381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4927738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5A648D-0835-451B-8A22-7C42D3A9EE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70F8A5-10C9-4AF1-B360-2A9F5E552B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390263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20180410_105716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Twitter Own Tweets By Weekday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Own Tweets By Weekday</dc:title>
  <dc:creator>Administrator</dc:creator>
  <cp:lastModifiedBy>Administrator</cp:lastModifiedBy>
  <cp:revision>1</cp:revision>
  <dcterms:created xsi:type="dcterms:W3CDTF">2018-04-10T10:57:17Z</dcterms:created>
  <dcterms:modified xsi:type="dcterms:W3CDTF">2018-04-10T10:57:20Z</dcterms:modified>
</cp:coreProperties>
</file>