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6405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5.8366442811434001E-2</c:v>
                </c:pt>
                <c:pt idx="17">
                  <c:v>9.1417320066101999E-3</c:v>
                </c:pt>
                <c:pt idx="18">
                  <c:v>1.0749069502278E-2</c:v>
                </c:pt>
                <c:pt idx="19">
                  <c:v>3.5160507717731E-3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64-4921-9C73-B35DFC4CC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959304"/>
        <c:axId val="238359392"/>
      </c:lineChart>
      <c:catAx>
        <c:axId val="16295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59392"/>
        <c:crosses val="autoZero"/>
        <c:auto val="1"/>
        <c:lblAlgn val="ctr"/>
        <c:lblOffset val="100"/>
        <c:noMultiLvlLbl val="0"/>
      </c:catAx>
      <c:valAx>
        <c:axId val="23835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5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C965C-F9CB-4DF1-82AC-3A0B30B0E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011623-FFD3-4ACB-A230-1BB5F2AA3F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37028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3A7A3-1C7D-484F-A40C-52C0F0064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51D93-7CC2-4CFA-9D81-A9F1B4A11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877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20180410_101855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2018-04-10T10:18:56Z</dcterms:created>
  <dcterms:modified xsi:type="dcterms:W3CDTF">2018-04-10T10:18:59Z</dcterms:modified>
</cp:coreProperties>
</file>