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6-4740-BF34-B3FFF1476B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C6-4740-BF34-B3FFF1476B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C6-4740-BF34-B3FFF1476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101000"/>
        <c:axId val="177439840"/>
      </c:barChart>
      <c:catAx>
        <c:axId val="24010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39840"/>
        <c:crosses val="autoZero"/>
        <c:auto val="1"/>
        <c:lblAlgn val="ctr"/>
        <c:lblOffset val="100"/>
        <c:noMultiLvlLbl val="0"/>
      </c:catAx>
      <c:valAx>
        <c:axId val="17743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0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E728-EF27-4E0D-87ED-8E79D0A8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4DF8C-7632-40CE-BAFE-6E486C9945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57600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1B957-DD88-4427-8220-AF5A0D7A0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2BB2E-EA4F-428C-82A2-8365E0730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431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20180410_072638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2018-04-10T07:26:39Z</dcterms:created>
  <dcterms:modified xsi:type="dcterms:W3CDTF">2018-04-10T07:26:43Z</dcterms:modified>
</cp:coreProperties>
</file>