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A202-4BB5-A9A9-682BA588658B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A202-4BB5-A9A9-682BA588658B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A202-4BB5-A9A9-682BA58865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9110104"/>
        <c:axId val="249111088"/>
      </c:barChart>
      <c:catAx>
        <c:axId val="249110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111088"/>
        <c:crosses val="autoZero"/>
        <c:auto val="1"/>
        <c:lblAlgn val="ctr"/>
        <c:lblOffset val="100"/>
        <c:noMultiLvlLbl val="0"/>
      </c:catAx>
      <c:valAx>
        <c:axId val="249111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110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0AD03-8C3F-4F12-BFAA-93CB68502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EF8E74-C9B5-41DF-A0B4-3E87232487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2051860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E362F8-DF79-42BF-95A2-86C138AA55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DC8FD1-47C3-4639-AC17-5F6B8EB38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0837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20180410_071721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Interactions Distribution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Interactions Distribution</dc:title>
  <dc:creator>Administrator</dc:creator>
  <cp:lastModifiedBy>Administrator</cp:lastModifiedBy>
  <cp:revision>1</cp:revision>
  <dcterms:created xsi:type="dcterms:W3CDTF">2018-04-10T07:20:35Z</dcterms:created>
  <dcterms:modified xsi:type="dcterms:W3CDTF">2018-04-10T07:20:38Z</dcterms:modified>
</cp:coreProperties>
</file>