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468-446F-A6B0-FCF16D589D6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468-446F-A6B0-FCF16D589D6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468-446F-A6B0-FCF16D589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282864"/>
        <c:axId val="167789288"/>
      </c:barChart>
      <c:catAx>
        <c:axId val="24428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789288"/>
        <c:crosses val="autoZero"/>
        <c:auto val="1"/>
        <c:lblAlgn val="ctr"/>
        <c:lblOffset val="100"/>
        <c:noMultiLvlLbl val="0"/>
      </c:catAx>
      <c:valAx>
        <c:axId val="16778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3AA29-46EA-4FF9-8408-0A76E4F1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440A01-E321-4A60-BAB0-68CA06E984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5012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3749A-DEDA-4387-B593-7517F6A60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0402F-2E9E-4787-A905-940409EC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155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20180410_071610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2018-04-10T07:16:11Z</dcterms:created>
  <dcterms:modified xsi:type="dcterms:W3CDTF">2018-04-10T07:16:15Z</dcterms:modified>
</cp:coreProperties>
</file>