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20180410_070914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Lato</vt:lpstr>
      <vt:lpstr>Arial</vt:lpstr>
      <vt:lpstr>quintly_template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2018-04-10T07:09:14Z</dcterms:created>
  <dcterms:modified xsi:type="dcterms:W3CDTF">2018-04-10T07:09:16Z</dcterms:modified>
</cp:coreProperties>
</file>