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4.0803003101028003E-2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0.41619063163049003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0.39823731026603998</c:v>
                </c:pt>
                <c:pt idx="17">
                  <c:v>1.6321201240411001E-2</c:v>
                </c:pt>
                <c:pt idx="18">
                  <c:v>0.20401501550514001</c:v>
                </c:pt>
                <c:pt idx="19">
                  <c:v>2.0401501550514001E-2</c:v>
                </c:pt>
                <c:pt idx="20">
                  <c:v>1.6321201240411001E-2</c:v>
                </c:pt>
                <c:pt idx="21">
                  <c:v>0</c:v>
                </c:pt>
                <c:pt idx="22">
                  <c:v>0</c:v>
                </c:pt>
                <c:pt idx="23">
                  <c:v>0.37538762852946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BB-4146-B4E8-6CB48DB9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762696"/>
        <c:axId val="247762040"/>
      </c:lineChart>
      <c:catAx>
        <c:axId val="24776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762040"/>
        <c:crosses val="autoZero"/>
        <c:auto val="1"/>
        <c:lblAlgn val="ctr"/>
        <c:lblOffset val="100"/>
        <c:noMultiLvlLbl val="0"/>
      </c:catAx>
      <c:valAx>
        <c:axId val="24776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76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A6735-6E6A-4D5C-836B-C906F8A8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7AC9DF-C112-42C7-8868-FF3ED7B601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328219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63797-B8DF-4A80-BD9B-CD59215748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A28B5-88FF-4141-9D3B-DF1B50E4D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9503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20180410_065619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Hour</dc:title>
  <dc:creator>Administrator</dc:creator>
  <cp:lastModifiedBy>Administrator</cp:lastModifiedBy>
  <cp:revision>1</cp:revision>
  <dcterms:created xsi:type="dcterms:W3CDTF">2018-04-10T06:57:24Z</dcterms:created>
  <dcterms:modified xsi:type="dcterms:W3CDTF">2018-04-10T06:57:28Z</dcterms:modified>
</cp:coreProperties>
</file>