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B819-4A8F-883D-764845B6E9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332352"/>
        <c:axId val="248331040"/>
      </c:lineChart>
      <c:catAx>
        <c:axId val="24833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331040"/>
        <c:crosses val="autoZero"/>
        <c:auto val="1"/>
        <c:lblAlgn val="ctr"/>
        <c:lblOffset val="100"/>
        <c:noMultiLvlLbl val="0"/>
      </c:catAx>
      <c:valAx>
        <c:axId val="24833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33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FB6DE-7D38-4FC2-9B7F-A6BC68409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EAAD43-D3AD-4A32-9226-9821D5D6B0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662335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CFB6B6-E394-4F9B-9B3D-0E2DB5166C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A13B96-C6F8-4187-A9A9-2F2112410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1573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20180410_065356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By Hour</dc:title>
  <dc:creator>Administrator</dc:creator>
  <cp:lastModifiedBy>Administrator</cp:lastModifiedBy>
  <cp:revision>1</cp:revision>
  <dcterms:created xsi:type="dcterms:W3CDTF">2018-04-10T06:53:57Z</dcterms:created>
  <dcterms:modified xsi:type="dcterms:W3CDTF">2018-04-10T06:54:01Z</dcterms:modified>
</cp:coreProperties>
</file>