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6" r:id="rId11"/>
    <p:sldId id="267" r:id="rId12"/>
    <p:sldId id="269" r:id="rId13"/>
    <p:sldId id="270" r:id="rId14"/>
    <p:sldId id="271" r:id="rId15"/>
    <p:sldId id="273" r:id="rId16"/>
    <p:sldId id="274" r:id="rId17"/>
    <p:sldId id="275" r:id="rId18"/>
    <p:sldId id="276" r:id="rId19"/>
    <p:sldId id="277" r:id="rId20"/>
    <p:sldId id="278" r:id="rId21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2"/>
      <p:bold r:id="rId23"/>
      <p:italic r:id="rId24"/>
      <p:boldItalic r:id="rId2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6405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3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2.fntdata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1.fntdata"/><Relationship Id="rId27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@bonny_milk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4</c:v>
                </c:pt>
                <c:pt idx="1">
                  <c:v>3</c:v>
                </c:pt>
                <c:pt idx="2">
                  <c:v>3</c:v>
                </c:pt>
                <c:pt idx="3">
                  <c:v>2</c:v>
                </c:pt>
                <c:pt idx="4">
                  <c:v>0</c:v>
                </c:pt>
                <c:pt idx="5">
                  <c:v>1</c:v>
                </c:pt>
                <c:pt idx="6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48A-4D72-9796-166392EBCB9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99477792"/>
        <c:axId val="299474184"/>
      </c:barChart>
      <c:catAx>
        <c:axId val="2994777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9474184"/>
        <c:crosses val="autoZero"/>
        <c:auto val="1"/>
        <c:lblAlgn val="ctr"/>
        <c:lblOffset val="100"/>
        <c:noMultiLvlLbl val="0"/>
      </c:catAx>
      <c:valAx>
        <c:axId val="2994741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94777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@bonny_milk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43160</c:v>
                </c:pt>
                <c:pt idx="1">
                  <c:v>43161</c:v>
                </c:pt>
                <c:pt idx="2">
                  <c:v>43162</c:v>
                </c:pt>
                <c:pt idx="3">
                  <c:v>43163</c:v>
                </c:pt>
                <c:pt idx="4">
                  <c:v>43164</c:v>
                </c:pt>
                <c:pt idx="5">
                  <c:v>43165</c:v>
                </c:pt>
                <c:pt idx="6">
                  <c:v>43166</c:v>
                </c:pt>
                <c:pt idx="7">
                  <c:v>43167</c:v>
                </c:pt>
                <c:pt idx="8">
                  <c:v>43168</c:v>
                </c:pt>
                <c:pt idx="9">
                  <c:v>43169</c:v>
                </c:pt>
                <c:pt idx="10">
                  <c:v>43170</c:v>
                </c:pt>
                <c:pt idx="11">
                  <c:v>43171</c:v>
                </c:pt>
                <c:pt idx="12">
                  <c:v>43172</c:v>
                </c:pt>
                <c:pt idx="13">
                  <c:v>43173</c:v>
                </c:pt>
                <c:pt idx="14">
                  <c:v>43174</c:v>
                </c:pt>
                <c:pt idx="15">
                  <c:v>43175</c:v>
                </c:pt>
                <c:pt idx="16">
                  <c:v>43176</c:v>
                </c:pt>
                <c:pt idx="17">
                  <c:v>43177</c:v>
                </c:pt>
                <c:pt idx="18">
                  <c:v>43178</c:v>
                </c:pt>
                <c:pt idx="19">
                  <c:v>43179</c:v>
                </c:pt>
                <c:pt idx="20">
                  <c:v>43180</c:v>
                </c:pt>
                <c:pt idx="21">
                  <c:v>43181</c:v>
                </c:pt>
                <c:pt idx="22">
                  <c:v>43182</c:v>
                </c:pt>
                <c:pt idx="23">
                  <c:v>43183</c:v>
                </c:pt>
                <c:pt idx="24">
                  <c:v>43184</c:v>
                </c:pt>
                <c:pt idx="25">
                  <c:v>43185</c:v>
                </c:pt>
                <c:pt idx="26">
                  <c:v>43186</c:v>
                </c:pt>
                <c:pt idx="27">
                  <c:v>43187</c:v>
                </c:pt>
                <c:pt idx="28">
                  <c:v>43188</c:v>
                </c:pt>
                <c:pt idx="29">
                  <c:v>43189</c:v>
                </c:pt>
                <c:pt idx="30">
                  <c:v>43190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12233</c:v>
                </c:pt>
                <c:pt idx="1">
                  <c:v>12236</c:v>
                </c:pt>
                <c:pt idx="2">
                  <c:v>12238</c:v>
                </c:pt>
                <c:pt idx="3">
                  <c:v>12237</c:v>
                </c:pt>
                <c:pt idx="4">
                  <c:v>12236</c:v>
                </c:pt>
                <c:pt idx="5">
                  <c:v>12234</c:v>
                </c:pt>
                <c:pt idx="6">
                  <c:v>12233</c:v>
                </c:pt>
                <c:pt idx="7">
                  <c:v>12230</c:v>
                </c:pt>
                <c:pt idx="8">
                  <c:v>12212</c:v>
                </c:pt>
                <c:pt idx="9">
                  <c:v>12207</c:v>
                </c:pt>
                <c:pt idx="10">
                  <c:v>12208</c:v>
                </c:pt>
                <c:pt idx="11">
                  <c:v>12204</c:v>
                </c:pt>
                <c:pt idx="12">
                  <c:v>12203</c:v>
                </c:pt>
                <c:pt idx="13">
                  <c:v>12200</c:v>
                </c:pt>
                <c:pt idx="14">
                  <c:v>12196</c:v>
                </c:pt>
                <c:pt idx="15">
                  <c:v>12198</c:v>
                </c:pt>
                <c:pt idx="16">
                  <c:v>12200</c:v>
                </c:pt>
                <c:pt idx="17">
                  <c:v>12202</c:v>
                </c:pt>
                <c:pt idx="18">
                  <c:v>12208</c:v>
                </c:pt>
                <c:pt idx="19">
                  <c:v>12216</c:v>
                </c:pt>
                <c:pt idx="20">
                  <c:v>12234</c:v>
                </c:pt>
                <c:pt idx="21">
                  <c:v>12240</c:v>
                </c:pt>
                <c:pt idx="22">
                  <c:v>12248</c:v>
                </c:pt>
                <c:pt idx="23">
                  <c:v>12249</c:v>
                </c:pt>
                <c:pt idx="24">
                  <c:v>12252</c:v>
                </c:pt>
                <c:pt idx="25">
                  <c:v>12256</c:v>
                </c:pt>
                <c:pt idx="26">
                  <c:v>12268</c:v>
                </c:pt>
                <c:pt idx="27">
                  <c:v>12266</c:v>
                </c:pt>
                <c:pt idx="28">
                  <c:v>12271</c:v>
                </c:pt>
                <c:pt idx="29">
                  <c:v>12271</c:v>
                </c:pt>
                <c:pt idx="30">
                  <c:v>12268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7CF-4406-B2A6-3A2B23F00F7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3948096"/>
        <c:axId val="303948752"/>
      </c:lineChart>
      <c:dateAx>
        <c:axId val="30394809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3948752"/>
        <c:crosses val="autoZero"/>
        <c:auto val="1"/>
        <c:lblOffset val="100"/>
        <c:baseTimeUnit val="days"/>
      </c:dateAx>
      <c:valAx>
        <c:axId val="3039487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39480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@bonny_milk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43160</c:v>
                </c:pt>
                <c:pt idx="1">
                  <c:v>43161</c:v>
                </c:pt>
                <c:pt idx="2">
                  <c:v>43162</c:v>
                </c:pt>
                <c:pt idx="3">
                  <c:v>43163</c:v>
                </c:pt>
                <c:pt idx="4">
                  <c:v>43164</c:v>
                </c:pt>
                <c:pt idx="5">
                  <c:v>43165</c:v>
                </c:pt>
                <c:pt idx="6">
                  <c:v>43166</c:v>
                </c:pt>
                <c:pt idx="7">
                  <c:v>43167</c:v>
                </c:pt>
                <c:pt idx="8">
                  <c:v>43168</c:v>
                </c:pt>
                <c:pt idx="9">
                  <c:v>43169</c:v>
                </c:pt>
                <c:pt idx="10">
                  <c:v>43170</c:v>
                </c:pt>
                <c:pt idx="11">
                  <c:v>43171</c:v>
                </c:pt>
                <c:pt idx="12">
                  <c:v>43172</c:v>
                </c:pt>
                <c:pt idx="13">
                  <c:v>43173</c:v>
                </c:pt>
                <c:pt idx="14">
                  <c:v>43174</c:v>
                </c:pt>
                <c:pt idx="15">
                  <c:v>43175</c:v>
                </c:pt>
                <c:pt idx="16">
                  <c:v>43176</c:v>
                </c:pt>
                <c:pt idx="17">
                  <c:v>43177</c:v>
                </c:pt>
                <c:pt idx="18">
                  <c:v>43178</c:v>
                </c:pt>
                <c:pt idx="19">
                  <c:v>43179</c:v>
                </c:pt>
                <c:pt idx="20">
                  <c:v>43180</c:v>
                </c:pt>
                <c:pt idx="21">
                  <c:v>43181</c:v>
                </c:pt>
                <c:pt idx="22">
                  <c:v>43182</c:v>
                </c:pt>
                <c:pt idx="23">
                  <c:v>43183</c:v>
                </c:pt>
                <c:pt idx="24">
                  <c:v>43184</c:v>
                </c:pt>
                <c:pt idx="25">
                  <c:v>43185</c:v>
                </c:pt>
                <c:pt idx="26">
                  <c:v>43186</c:v>
                </c:pt>
                <c:pt idx="27">
                  <c:v>43187</c:v>
                </c:pt>
                <c:pt idx="28">
                  <c:v>43188</c:v>
                </c:pt>
                <c:pt idx="29">
                  <c:v>43189</c:v>
                </c:pt>
                <c:pt idx="30">
                  <c:v>43190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4.0856349076647001E-2</c:v>
                </c:pt>
                <c:pt idx="1">
                  <c:v>0</c:v>
                </c:pt>
                <c:pt idx="2">
                  <c:v>0</c:v>
                </c:pt>
                <c:pt idx="3">
                  <c:v>3.2687750265587998E-2</c:v>
                </c:pt>
                <c:pt idx="4">
                  <c:v>0</c:v>
                </c:pt>
                <c:pt idx="5">
                  <c:v>1.6346546791990001E-2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8.1920209715736995E-3</c:v>
                </c:pt>
                <c:pt idx="11">
                  <c:v>1.6385384237259999E-2</c:v>
                </c:pt>
                <c:pt idx="12">
                  <c:v>0</c:v>
                </c:pt>
                <c:pt idx="13">
                  <c:v>0.41799852471109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1.1224907824662</c:v>
                </c:pt>
                <c:pt idx="19">
                  <c:v>0.37667867671143002</c:v>
                </c:pt>
                <c:pt idx="20">
                  <c:v>0.49897750511247002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9.7927207442467995E-2</c:v>
                </c:pt>
                <c:pt idx="26">
                  <c:v>3.2621105855488997E-2</c:v>
                </c:pt>
                <c:pt idx="27">
                  <c:v>1.6303904785196E-2</c:v>
                </c:pt>
                <c:pt idx="28">
                  <c:v>0.30159765242907999</c:v>
                </c:pt>
                <c:pt idx="29">
                  <c:v>0</c:v>
                </c:pt>
                <c:pt idx="30">
                  <c:v>0.44013367022576999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CD3-4A0A-B7E4-F470B68A437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3267672"/>
        <c:axId val="303266360"/>
      </c:lineChart>
      <c:dateAx>
        <c:axId val="30326767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3266360"/>
        <c:crosses val="autoZero"/>
        <c:auto val="1"/>
        <c:lblOffset val="100"/>
        <c:baseTimeUnit val="days"/>
      </c:dateAx>
      <c:valAx>
        <c:axId val="3032663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32676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Interactions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@bonny_milk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430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8BB-404B-920C-B34D10EE640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03262424"/>
        <c:axId val="303262752"/>
      </c:barChart>
      <c:catAx>
        <c:axId val="3032624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3262752"/>
        <c:crosses val="autoZero"/>
        <c:auto val="1"/>
        <c:lblAlgn val="ctr"/>
        <c:lblOffset val="100"/>
        <c:noMultiLvlLbl val="0"/>
      </c:catAx>
      <c:valAx>
        <c:axId val="3032627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32624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Favorites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@bonny_milk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287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CDA-4F35-8F19-EF4497BA89B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Mentions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@bonny_milk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80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CDA-4F35-8F19-EF4497BA89B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Retweets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@bonny_milk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77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CDA-4F35-8F19-EF4497BA89B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04941320"/>
        <c:axId val="304943616"/>
      </c:barChart>
      <c:catAx>
        <c:axId val="3049413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4943616"/>
        <c:crosses val="autoZero"/>
        <c:auto val="1"/>
        <c:lblAlgn val="ctr"/>
        <c:lblOffset val="100"/>
        <c:noMultiLvlLbl val="0"/>
      </c:catAx>
      <c:valAx>
        <c:axId val="3049436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49413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@bonny_milk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Sheet1!$A$2:$A$32</c:f>
              <c:numCache>
                <c:formatCode>m/d/yyyy</c:formatCode>
                <c:ptCount val="31"/>
                <c:pt idx="0">
                  <c:v>43160</c:v>
                </c:pt>
                <c:pt idx="1">
                  <c:v>43161</c:v>
                </c:pt>
                <c:pt idx="2">
                  <c:v>43162</c:v>
                </c:pt>
                <c:pt idx="3">
                  <c:v>43163</c:v>
                </c:pt>
                <c:pt idx="4">
                  <c:v>43164</c:v>
                </c:pt>
                <c:pt idx="5">
                  <c:v>43165</c:v>
                </c:pt>
                <c:pt idx="6">
                  <c:v>43166</c:v>
                </c:pt>
                <c:pt idx="7">
                  <c:v>43167</c:v>
                </c:pt>
                <c:pt idx="8">
                  <c:v>43168</c:v>
                </c:pt>
                <c:pt idx="9">
                  <c:v>43169</c:v>
                </c:pt>
                <c:pt idx="10">
                  <c:v>43170</c:v>
                </c:pt>
                <c:pt idx="11">
                  <c:v>43171</c:v>
                </c:pt>
                <c:pt idx="12">
                  <c:v>43172</c:v>
                </c:pt>
                <c:pt idx="13">
                  <c:v>43173</c:v>
                </c:pt>
                <c:pt idx="14">
                  <c:v>43174</c:v>
                </c:pt>
                <c:pt idx="15">
                  <c:v>43175</c:v>
                </c:pt>
                <c:pt idx="16">
                  <c:v>43176</c:v>
                </c:pt>
                <c:pt idx="17">
                  <c:v>43177</c:v>
                </c:pt>
                <c:pt idx="18">
                  <c:v>43178</c:v>
                </c:pt>
                <c:pt idx="19">
                  <c:v>43179</c:v>
                </c:pt>
                <c:pt idx="20">
                  <c:v>43180</c:v>
                </c:pt>
                <c:pt idx="21">
                  <c:v>43181</c:v>
                </c:pt>
                <c:pt idx="22">
                  <c:v>43182</c:v>
                </c:pt>
                <c:pt idx="23">
                  <c:v>43183</c:v>
                </c:pt>
                <c:pt idx="24">
                  <c:v>43184</c:v>
                </c:pt>
                <c:pt idx="25">
                  <c:v>43185</c:v>
                </c:pt>
                <c:pt idx="26">
                  <c:v>43186</c:v>
                </c:pt>
                <c:pt idx="27">
                  <c:v>43187</c:v>
                </c:pt>
                <c:pt idx="28">
                  <c:v>43188</c:v>
                </c:pt>
                <c:pt idx="29">
                  <c:v>43189</c:v>
                </c:pt>
                <c:pt idx="30">
                  <c:v>43190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5</c:v>
                </c:pt>
                <c:pt idx="1">
                  <c:v>0</c:v>
                </c:pt>
                <c:pt idx="2">
                  <c:v>0</c:v>
                </c:pt>
                <c:pt idx="3">
                  <c:v>3</c:v>
                </c:pt>
                <c:pt idx="4">
                  <c:v>0</c:v>
                </c:pt>
                <c:pt idx="5">
                  <c:v>1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2</c:v>
                </c:pt>
                <c:pt idx="12">
                  <c:v>0</c:v>
                </c:pt>
                <c:pt idx="13">
                  <c:v>36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133</c:v>
                </c:pt>
                <c:pt idx="19">
                  <c:v>30</c:v>
                </c:pt>
                <c:pt idx="20">
                  <c:v>47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11</c:v>
                </c:pt>
                <c:pt idx="26">
                  <c:v>3</c:v>
                </c:pt>
                <c:pt idx="27">
                  <c:v>2</c:v>
                </c:pt>
                <c:pt idx="28">
                  <c:v>33</c:v>
                </c:pt>
                <c:pt idx="29">
                  <c:v>0</c:v>
                </c:pt>
                <c:pt idx="30">
                  <c:v>47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415-42F5-A7C1-FB8A956EE08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04943288"/>
        <c:axId val="304945256"/>
      </c:barChart>
      <c:dateAx>
        <c:axId val="30494328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4945256"/>
        <c:crosses val="autoZero"/>
        <c:auto val="1"/>
        <c:lblOffset val="100"/>
        <c:baseTimeUnit val="days"/>
      </c:dateAx>
      <c:valAx>
        <c:axId val="3049452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49432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Own Tweets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@bonny_milk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AB2-4DDB-AD4D-68F9CEAC230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Retweeted Tweets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@bonny_milk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AB2-4DDB-AD4D-68F9CEAC230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04915368"/>
        <c:axId val="304917992"/>
      </c:barChart>
      <c:catAx>
        <c:axId val="3049153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4917992"/>
        <c:crosses val="autoZero"/>
        <c:auto val="1"/>
        <c:lblAlgn val="ctr"/>
        <c:lblOffset val="100"/>
        <c:noMultiLvlLbl val="0"/>
      </c:catAx>
      <c:valAx>
        <c:axId val="3049179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49153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@bonny_milk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43160</c:v>
                </c:pt>
                <c:pt idx="1">
                  <c:v>43161</c:v>
                </c:pt>
                <c:pt idx="2">
                  <c:v>43162</c:v>
                </c:pt>
                <c:pt idx="3">
                  <c:v>43163</c:v>
                </c:pt>
                <c:pt idx="4">
                  <c:v>43164</c:v>
                </c:pt>
                <c:pt idx="5">
                  <c:v>43165</c:v>
                </c:pt>
                <c:pt idx="6">
                  <c:v>43166</c:v>
                </c:pt>
                <c:pt idx="7">
                  <c:v>43167</c:v>
                </c:pt>
                <c:pt idx="8">
                  <c:v>43168</c:v>
                </c:pt>
                <c:pt idx="9">
                  <c:v>43169</c:v>
                </c:pt>
                <c:pt idx="10">
                  <c:v>43170</c:v>
                </c:pt>
                <c:pt idx="11">
                  <c:v>43171</c:v>
                </c:pt>
                <c:pt idx="12">
                  <c:v>43172</c:v>
                </c:pt>
                <c:pt idx="13">
                  <c:v>43173</c:v>
                </c:pt>
                <c:pt idx="14">
                  <c:v>43174</c:v>
                </c:pt>
                <c:pt idx="15">
                  <c:v>43175</c:v>
                </c:pt>
                <c:pt idx="16">
                  <c:v>43176</c:v>
                </c:pt>
                <c:pt idx="17">
                  <c:v>43177</c:v>
                </c:pt>
                <c:pt idx="18">
                  <c:v>43178</c:v>
                </c:pt>
                <c:pt idx="19">
                  <c:v>43179</c:v>
                </c:pt>
                <c:pt idx="20">
                  <c:v>43180</c:v>
                </c:pt>
                <c:pt idx="21">
                  <c:v>43181</c:v>
                </c:pt>
                <c:pt idx="22">
                  <c:v>43182</c:v>
                </c:pt>
                <c:pt idx="23">
                  <c:v>43183</c:v>
                </c:pt>
                <c:pt idx="24">
                  <c:v>43184</c:v>
                </c:pt>
                <c:pt idx="25">
                  <c:v>43185</c:v>
                </c:pt>
                <c:pt idx="26">
                  <c:v>43186</c:v>
                </c:pt>
                <c:pt idx="27">
                  <c:v>43187</c:v>
                </c:pt>
                <c:pt idx="28">
                  <c:v>43188</c:v>
                </c:pt>
                <c:pt idx="29">
                  <c:v>43189</c:v>
                </c:pt>
                <c:pt idx="30">
                  <c:v>43190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-8.983992159425E-2</c:v>
                </c:pt>
                <c:pt idx="1">
                  <c:v>2.4523828987165999E-2</c:v>
                </c:pt>
                <c:pt idx="2">
                  <c:v>1.6345210853220001E-2</c:v>
                </c:pt>
                <c:pt idx="3">
                  <c:v>-8.1712698153293007E-3</c:v>
                </c:pt>
                <c:pt idx="4">
                  <c:v>-8.1719375663969994E-3</c:v>
                </c:pt>
                <c:pt idx="5">
                  <c:v>-1.6345210853220001E-2</c:v>
                </c:pt>
                <c:pt idx="6">
                  <c:v>-8.1739414745789999E-3</c:v>
                </c:pt>
                <c:pt idx="7">
                  <c:v>-2.4523828987165999E-2</c:v>
                </c:pt>
                <c:pt idx="8">
                  <c:v>-0.14717906786589999</c:v>
                </c:pt>
                <c:pt idx="9">
                  <c:v>-4.0943334425155999E-2</c:v>
                </c:pt>
                <c:pt idx="10">
                  <c:v>8.1920209715736995E-3</c:v>
                </c:pt>
                <c:pt idx="11">
                  <c:v>-3.2765399737877003E-2</c:v>
                </c:pt>
                <c:pt idx="12">
                  <c:v>-8.1940347427072995E-3</c:v>
                </c:pt>
                <c:pt idx="13">
                  <c:v>-2.4584118659346E-2</c:v>
                </c:pt>
                <c:pt idx="14">
                  <c:v>-3.2786885245902002E-2</c:v>
                </c:pt>
                <c:pt idx="15">
                  <c:v>1.6398819285010999E-2</c:v>
                </c:pt>
                <c:pt idx="16">
                  <c:v>1.6396130513198999E-2</c:v>
                </c:pt>
                <c:pt idx="17">
                  <c:v>1.6393442622951001E-2</c:v>
                </c:pt>
                <c:pt idx="18">
                  <c:v>4.9172266841501E-2</c:v>
                </c:pt>
                <c:pt idx="19">
                  <c:v>6.5530799475754006E-2</c:v>
                </c:pt>
                <c:pt idx="20">
                  <c:v>0.14734774066798001</c:v>
                </c:pt>
                <c:pt idx="21">
                  <c:v>4.9043648847474003E-2</c:v>
                </c:pt>
                <c:pt idx="22">
                  <c:v>6.5359477124182996E-2</c:v>
                </c:pt>
                <c:pt idx="23">
                  <c:v>8.1645983017636006E-3</c:v>
                </c:pt>
                <c:pt idx="24">
                  <c:v>2.4491795248592001E-2</c:v>
                </c:pt>
                <c:pt idx="25">
                  <c:v>3.2647730982697E-2</c:v>
                </c:pt>
                <c:pt idx="26">
                  <c:v>9.7911227154047001E-2</c:v>
                </c:pt>
                <c:pt idx="27">
                  <c:v>-1.6302575806978001E-2</c:v>
                </c:pt>
                <c:pt idx="28">
                  <c:v>4.0763084950269E-2</c:v>
                </c:pt>
                <c:pt idx="29">
                  <c:v>0</c:v>
                </c:pt>
                <c:pt idx="30">
                  <c:v>-2.4447885257925E-2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326-492D-A3FF-57D5E323CBF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05415472"/>
        <c:axId val="405410224"/>
      </c:lineChart>
      <c:dateAx>
        <c:axId val="40541547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5410224"/>
        <c:crosses val="autoZero"/>
        <c:auto val="1"/>
        <c:lblOffset val="100"/>
        <c:baseTimeUnit val="days"/>
      </c:dateAx>
      <c:valAx>
        <c:axId val="4054102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54154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@bonny_milk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43160</c:v>
                </c:pt>
                <c:pt idx="1">
                  <c:v>43161</c:v>
                </c:pt>
                <c:pt idx="2">
                  <c:v>43162</c:v>
                </c:pt>
                <c:pt idx="3">
                  <c:v>43163</c:v>
                </c:pt>
                <c:pt idx="4">
                  <c:v>43164</c:v>
                </c:pt>
                <c:pt idx="5">
                  <c:v>43165</c:v>
                </c:pt>
                <c:pt idx="6">
                  <c:v>43166</c:v>
                </c:pt>
                <c:pt idx="7">
                  <c:v>43167</c:v>
                </c:pt>
                <c:pt idx="8">
                  <c:v>43168</c:v>
                </c:pt>
                <c:pt idx="9">
                  <c:v>43169</c:v>
                </c:pt>
                <c:pt idx="10">
                  <c:v>43170</c:v>
                </c:pt>
                <c:pt idx="11">
                  <c:v>43171</c:v>
                </c:pt>
                <c:pt idx="12">
                  <c:v>43172</c:v>
                </c:pt>
                <c:pt idx="13">
                  <c:v>43173</c:v>
                </c:pt>
                <c:pt idx="14">
                  <c:v>43174</c:v>
                </c:pt>
                <c:pt idx="15">
                  <c:v>43175</c:v>
                </c:pt>
                <c:pt idx="16">
                  <c:v>43176</c:v>
                </c:pt>
                <c:pt idx="17">
                  <c:v>43177</c:v>
                </c:pt>
                <c:pt idx="18">
                  <c:v>43178</c:v>
                </c:pt>
                <c:pt idx="19">
                  <c:v>43179</c:v>
                </c:pt>
                <c:pt idx="20">
                  <c:v>43180</c:v>
                </c:pt>
                <c:pt idx="21">
                  <c:v>43181</c:v>
                </c:pt>
                <c:pt idx="22">
                  <c:v>43182</c:v>
                </c:pt>
                <c:pt idx="23">
                  <c:v>43183</c:v>
                </c:pt>
                <c:pt idx="24">
                  <c:v>43184</c:v>
                </c:pt>
                <c:pt idx="25">
                  <c:v>43185</c:v>
                </c:pt>
                <c:pt idx="26">
                  <c:v>43186</c:v>
                </c:pt>
                <c:pt idx="27">
                  <c:v>43187</c:v>
                </c:pt>
                <c:pt idx="28">
                  <c:v>43188</c:v>
                </c:pt>
                <c:pt idx="29">
                  <c:v>43189</c:v>
                </c:pt>
                <c:pt idx="30">
                  <c:v>43190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-8.983992159425E-2</c:v>
                </c:pt>
                <c:pt idx="1">
                  <c:v>2.4523828987165999E-2</c:v>
                </c:pt>
                <c:pt idx="2">
                  <c:v>1.6345210853220001E-2</c:v>
                </c:pt>
                <c:pt idx="3">
                  <c:v>-8.1712698153293007E-3</c:v>
                </c:pt>
                <c:pt idx="4">
                  <c:v>-8.1719375663969994E-3</c:v>
                </c:pt>
                <c:pt idx="5">
                  <c:v>-1.6345210853220001E-2</c:v>
                </c:pt>
                <c:pt idx="6">
                  <c:v>-8.1739414745789999E-3</c:v>
                </c:pt>
                <c:pt idx="7">
                  <c:v>-2.4523828987165999E-2</c:v>
                </c:pt>
                <c:pt idx="8">
                  <c:v>-0.14717906786589999</c:v>
                </c:pt>
                <c:pt idx="9">
                  <c:v>-4.0943334425155999E-2</c:v>
                </c:pt>
                <c:pt idx="10">
                  <c:v>8.1920209715736995E-3</c:v>
                </c:pt>
                <c:pt idx="11">
                  <c:v>-3.2765399737877003E-2</c:v>
                </c:pt>
                <c:pt idx="12">
                  <c:v>-8.1940347427072995E-3</c:v>
                </c:pt>
                <c:pt idx="13">
                  <c:v>-2.4584118659346E-2</c:v>
                </c:pt>
                <c:pt idx="14">
                  <c:v>-3.2786885245902002E-2</c:v>
                </c:pt>
                <c:pt idx="15">
                  <c:v>1.6398819285010999E-2</c:v>
                </c:pt>
                <c:pt idx="16">
                  <c:v>1.6396130513198999E-2</c:v>
                </c:pt>
                <c:pt idx="17">
                  <c:v>1.6393442622951001E-2</c:v>
                </c:pt>
                <c:pt idx="18">
                  <c:v>4.9172266841501E-2</c:v>
                </c:pt>
                <c:pt idx="19">
                  <c:v>6.5530799475754006E-2</c:v>
                </c:pt>
                <c:pt idx="20">
                  <c:v>0.14734774066798001</c:v>
                </c:pt>
                <c:pt idx="21">
                  <c:v>4.9043648847474003E-2</c:v>
                </c:pt>
                <c:pt idx="22">
                  <c:v>6.5359477124182996E-2</c:v>
                </c:pt>
                <c:pt idx="23">
                  <c:v>8.1645983017636006E-3</c:v>
                </c:pt>
                <c:pt idx="24">
                  <c:v>2.4491795248592001E-2</c:v>
                </c:pt>
                <c:pt idx="25">
                  <c:v>3.2647730982697E-2</c:v>
                </c:pt>
                <c:pt idx="26">
                  <c:v>9.7911227154047001E-2</c:v>
                </c:pt>
                <c:pt idx="27">
                  <c:v>-1.6302575806978001E-2</c:v>
                </c:pt>
                <c:pt idx="28">
                  <c:v>4.0763084950269E-2</c:v>
                </c:pt>
                <c:pt idx="29">
                  <c:v>0</c:v>
                </c:pt>
                <c:pt idx="30">
                  <c:v>-2.4447885257925E-2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2DA-47EB-8216-7C122E57CAE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05415144"/>
        <c:axId val="405418752"/>
      </c:lineChart>
      <c:dateAx>
        <c:axId val="40541514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5418752"/>
        <c:crosses val="autoZero"/>
        <c:auto val="1"/>
        <c:lblOffset val="100"/>
        <c:baseTimeUnit val="days"/>
      </c:dateAx>
      <c:valAx>
        <c:axId val="4054187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54151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4/10/2018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4/10/2018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4/10/2018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C85457-2F7D-4486-9D5B-C8FB086B7A6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Twitter Reports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A7DD93E-890C-4E01-921D-D4CFB579CE5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22D07A2-7F1D-42AC-BBBA-2FEF39041B9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56041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42821BE-96B5-4D13-9EAA-89AFB0B6F11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97655769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379388136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8273712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9539631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7672413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3213568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8818737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6585426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7678457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6257201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7191645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9551754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6086339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5853958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4504637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66273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@bonny_milk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12268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0.2339%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2533324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8A86408D-31EB-448E-8B22-35BBFF9AA4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535B766-FF9F-4D13-90C6-BC7BC6DBC53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38275866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E14A9C-6E10-4A26-A341-43031FCB2D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4F5FD5C-E7CD-4D11-9B90-D5668DD84B8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63571484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F34E251-A91F-4A4F-A975-C3CD1A25376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F4305E-340E-4D60-83DC-0E44E8F528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24785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2CAD87-4486-4843-A639-2AED984CE4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D0B4632-7B48-4A78-A91D-16E307DF180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40092701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B20CFEE-323A-458B-BDDA-AF41AFC3B6C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152A35-5A43-46E0-A230-C672DD5351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49483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3DDE31-583B-45A0-AA9E-8E97DC9823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32A9CA5-728B-480E-A679-8D5651362F7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50894685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C33DAB2-62FF-45B3-A0CC-7A0A6D43BB4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967721-DC03-43BD-8B97-E30F0AEAA6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30977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ED2D77-5200-4D44-B9C5-8853D44222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Total Interactions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BAC66F5-1235-449B-8053-94DD36DF4CE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82673107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BFA0751-11D2-4533-AF25-783C5E9E180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B09620B-4734-4967-A83C-1FA7F45EDB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50057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95687A-50B1-4FE6-877F-1D872B3232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Distribution + Mentions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F07808A-C70B-4496-8709-EAD4222A97E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62105432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87AEE44-C4E7-4B00-8426-3EEBB3A4790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69D87F-991B-4BBF-90B8-D3AEA43C4C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57248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A6410B-73C4-48B7-BD7C-9636F753B2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 - Average Interactions Per Tweet (column)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1E609E4-D9B3-4D0B-8DE0-1419D90CDFF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14964150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EF98B7F-B825-48B4-8CBC-C9C03D188D0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0EF53B2-7DA4-41B5-B697-E0917113F9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369426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91034D-DF71-416D-A1F3-7EE86C738D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Tweet Type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F947946-A692-438E-8B24-3C7A603476D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9502231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34EC573-4628-4D4D-B749-72F7667DF70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95A220-897C-40C8-9A39-C1A958CF91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574082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81D9608-1359-458A-9AF0-94E3FF4A68A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59295646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89701060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8308842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4710826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8336332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0391533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Favorites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71945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@bonny_milk - 2018-03-26 00:13:50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العديد من الطرق للأحتفال بالأم، لتجرب تحضير الشاي المفضل لها مع كيس شاي بشكل قلب. ولمعرفة الطريقة اتبع الرابط التالي: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https://t.co/jw5HQYiMuU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بوني #شاي_حليب #لذيذ #السعودية #جودة #بوني_السعودية #شاي_عدني #قليل_الدسم #حليب_مبخر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https://t.co/UwAIU7gAng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0.0408%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24712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@bonny_milk - 2018-03-21 16:51:18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فرحوا امهاتكم بيومهم الجميل بأكلة طيبة وشاركونا صورة لوصفاتكم بإستخدام منتجات بوني لفرصة ربح سلة مليئة بمنتجات بوني على الهاشتاق 
#بوني_لكل_أم 
*الشروط والأحكام بالتغريدة الاحقة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https://t.co/PKySXqu8yb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0.4986%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21494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@bonny_milk - 2018-03-20 23:55:53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لأوقاتك المزدحمة بوني قهوة المثلجة تكون معاك اينما كنت 
#بوني #قهوة #لذيذ #السعودية #جودة #بوني_السعودية  #قهوة_مثلجة #موكا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https://t.co/TdDVArODy7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0.3766%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87651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@bonny_milk - 2018-03-19 16:11:33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إضافة الحليب القشدي مع الهيل إلى القهوة يمنحك تنوعاً مثالياً لتناولك اليومي للقهوة
#حليب #بوني #حليب_هيل #بوني_السعودية #حليب_مبخر #حليب_مكثف #تفنني_مع_بوني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https://t.co/wH37qNNClt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1.1222%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2908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@bonny_milk - 2018-03-14 08:50:49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هل تعلم أن قهوة بوني المثلّجة تجمع بين منافع الحليب البقري الطازج و 100% قهوة أرابيكا التقليدي؟
جربها وشاركنا انطباعك في التعليقات
#بوني #قهوة #لذيذ #السعودية #جودة #بوني_السعودية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https://t.co/RQk1BTwR0h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0.4180%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3130889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67012F5B-521B-45FA-B487-113CE9EF74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Tweets Table (Top 10) - 1 of 2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D7D2652-63A1-44A5-98E1-D06FC444576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418840220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61FF544-4A43-4106-B177-2975BA0977E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96663636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227328248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6845120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4345765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3161075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4737735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Favorites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49023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@bonny_milk - 2018-03-12 17:45:57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قهوة بوني المثلّجة بعد فترة الغداء تأخذك الى عالم من الاسترخاء 
#السعودية #قهوة #بوني #قهوة_مثلجة #بوني_السعودية #موكا #ماكياتو #لاتيه #القهوه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https://t.co/IxxMjhpnEJ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0.0164%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98836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@bonny_milk - 2018-03-11 19:29:26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غالبا ما يستخدم حليب بوني المبخّر مع الشاي، ولكنه يعتبر مثالياً لإضافة نكهة غنية للمشروبات الساخنة والباردة المفضلة لديك.
#السعودية #شاي_حليب #بوني #بوني_السعودية #حليب_مبخر #حليب #شاي_عدني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https://t.co/qf22EGrVqz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0.0082%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43344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@bonny_milk - 2018-03-06 18:37:07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يعتبر الحليب المبخّر الكامل الدسم هو بديل قليل الدسم عن الكريمة المخفوقة السائلة، فيعطي ثراءاً إضافياً للأطباق الدسمة
#السعودية #حليب #بوني #كريمة #حليب_مبخر #حليب_كامل_الدسم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https://t.co/WSKP1zKMVG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0.0163%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57789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@bonny_milk - 2018-03-04 16:06:12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استمتعوا بالجيل الجديد من منتجات بوني: جرّبوا بوني قهوة مثلّجة لاتيه ماكياتو عند الإحساس بالتعب أو عند لقاء أصدقائكم أو عائلتكم.
#بوني #قهوة #لذيذ #السعودية #جودة #بوني_السعودية #لاتيه #مكياتو #قهوة_مثلجة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https://t.co/nSnd6Gh9EX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0.0327%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74172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@bonny_milk - 2018-03-01 16:46:32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يتم تصنيع الحليب، الذي يتم توفيره كمنتج طبيعي وخام، في مواقع إنتاج في ألمانيا وهولندا. وذلك لضمان تلقي الأبقار الرعاية الجيدة وحصولها على أفضل الأعلاف الممكنة.
#السعودية #بوني #بوني_السعودية #حليب_مبخر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https://t.co/pSagCAttei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0.0409%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8595932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36AA59BF-F6CB-432F-81C1-B8042EBCE7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Tweets Table (Top 10) - 2 of 2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B4F87D7-22D1-4A50-B53C-E93C3627020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365025693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B65A723-0909-4A8E-B319-E2612E6AD6D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15511012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392014506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10510726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8960971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6653602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93011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@bonny_milk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@Qahtani_80 - 2018-03-30 01:32:43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@bonny_milk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الله يسد نفسكم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😷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91903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@bonny_milk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@ro7eenta - 2018-03-30 01:00:35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@bonny_milk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احب حليب الفراوله بس فتحة الشرب مرا تضايق حاولو تطوروها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68372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@bonny_milk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@siiii09 - 2018-03-29 18:46:50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@bonny_milk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حلاكِ ، وليس حلاكي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🙃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46497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@bonny_milk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@tiitcb - 2018-03-29 17:43:01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@bonny_milk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هذا حليب بريحة القهوه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54210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@bonny_milk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@rd_10k - 2018-03-29 02:05:13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@bonny_milk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انا فرحتها وسويت نفس الشي بس كانت دعاية لقودي ف شدوا حيلكم.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61964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@bonny_milk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@toty2999 - 2018-03-27 20:12:46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@bonny_milk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أحب بوني لن جدتي الله يرحمها قبل 15 سنه كنت تشرب بوني بل موز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😘😘😘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64297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@bonny_milk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@44_suma - 2018-03-27 15:53:55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@bonny_milk 👍👍♥️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54471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@bonny_milk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@aaron_ziyad - 2018-03-27 03:59:19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@bonny_milk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والله الموز والشوكولاتة مالها حل صراحة بس صار غالي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4128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@bonny_milk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@Hell_Kiado - 2018-03-26 22:01:21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@bonny_milk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يعني شادين حيلكم ومسوين اعلان على الاقل يمسك العلبه صح ترا ما ساكها بالمقلوبب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1731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@bonny_milk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@ITh_35 - 2018-03-26 20:10:21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@hameed_roma @bonny_milk 😂😂😂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8658347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6400B593-9918-4DCB-8FC7-270BA9D703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- 1 of 3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D2C0B9C-952F-492A-9E0A-91D0AFBBEBA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48486585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ECAB0A0-DD76-405C-B3B2-1585CBBB4B2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09438728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1804504361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69299102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7314396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8819495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96014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@bonny_milk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@hameed_roma - 2018-03-26 20:00:26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@bonny_milk @ITh_35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دشرو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45081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@bonny_milk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@3z_wow - 2018-03-26 19:35:43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@bonny_milk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تخيل خويي ينزل للبقالة وأقول له بالله جب لي معك حليب بوني، والله لينزلني عند البقالة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77177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@bonny_milk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@xs57_ - 2018-03-26 19:32:09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@bonny_milk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مافي زي لونا، نصيحة للي ماجربه يجربه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7994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@bonny_milk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@medo902 - 2018-03-26 19:15:49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@bonny_milk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جربتها للأسف خفيفة وسيئة جداً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9705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@bonny_milk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@sultan2O3O - 2018-03-26 19:06:38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@nooh_30 @bonny_milk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ما يعلنون ببلاش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28740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@bonny_milk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@iNa9rx - 2018-03-26 19:02:56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@azzhrany1415 @bonny_milk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حليب يالغالي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49844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@bonny_milk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@maa844ee - 2018-03-26 18:54:49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@Jon_snoow11 @bonny_milk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وين الديد الي مجرب طعمه يالبالغ ههههههههه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52051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@bonny_milk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@nooh_30 - 2018-03-26 18:53:57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@bonny_milk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ليه شايلين شعار لكزس من الدركسون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54770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@bonny_milk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@Jon_snoow11 - 2018-03-26 18:32:50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@bonny_milk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حليبكم نفس طعم حليب الديد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57500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@bonny_milk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@Mansour4r - 2018-03-26 18:29:13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@200_myhoney @bonny_milk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صارتلي اليوم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395201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DF92DD5D-CFC5-49EF-B5C3-BD167B62AF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- 2 of 3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57C4958-406F-4CC4-B32B-A96305DDA74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400428708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0877AE4-13AB-4CB9-8B13-6326E1C904F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95045866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3613038150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58793874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7135753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0210373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69589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@bonny_milk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@200_myhoney - 2018-03-26 18:22:37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@bonny_milk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حليب بوني اشرب جغمه واذهب للطوارئ اينما كنت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82976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@bonny_milk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@Froos77177 - 2018-03-26 18:17:22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@SLMD @bonny_milk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اشتهيته ياخي ههههههههههههههههه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18729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@bonny_milk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@MrK07l - 2018-03-26 18:10:31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@bonny_milk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مانشوفكم الا فطريق الباحه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08269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@bonny_milk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@alkosove77 - 2018-03-26 18:00:11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@bonny_milk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ي ربي لك الحمد على النعمة.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61326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@bonny_milk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@oippocs - 2018-03-26 17:58:09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@bonny_milk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انتم كذا تحرضون على إقتراف مخالفه مرورية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6573466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E6A9971F-7E85-4F77-BEAF-3F3B716B1E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- 3 of 3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23B06B2-AFF8-4A9F-845C-4671912293D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249700821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BB369F9-4181-48EC-8153-3B908FE8621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66007659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26753824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86807328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3335417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76742930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28744725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65558936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 per Tweet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14469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#السعودية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2.4166666666667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3.4166666666667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14.833333333333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5460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#بوني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16.692307692308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4.0769230769231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3.4615384615385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24.230769230769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25794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#بوني_السعودية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4.4166666666667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3.6666666666667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26.083333333333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71805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#حليب_مبخر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18.571428571429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4.7142857142857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1.1428571428571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24.428571428571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72641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#قهوة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3.3333333333333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6.1666666666667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424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#لذيذ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3.6666666666667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5.8333333333333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82421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#جودة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14.142857142857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5.5714285714286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23.714285714286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63191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#لاتيه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11.75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28908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#مكياتو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76082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#قهوة_مثلجة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18.6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00977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#حليب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27.75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5507714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597BF59E-D93D-4E92-8CED-D2BD200641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Hashtag Detection - 1 of 3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BA8351E-2EB9-407E-9065-9DE245DE1C2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429093586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2E65F7A-3E4D-4A12-8668-595ECA712F5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87103854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42380162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27305860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57560988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55890788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51363406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13351353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 per Tweet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29022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#كريمة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09322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#حليب_كامل_الدسم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10106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#شاي_حليب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4.6666666666667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2.6666666666667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8.3333333333333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86187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#شاي_عدني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4.6666666666667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2.6666666666667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8.3333333333333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02449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#موكا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22.25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82494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#ماكياتو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46486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#القهوه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51762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#حليب_هيل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94576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#حليب_مكثف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17114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#تفنني_مع_بوني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96962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#بوني_لكل_أم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0500456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DD322630-38FC-49A8-B22D-F3366BB9CE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Hashtag Detection - 2 of 3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A8B152A-3ECE-4FA8-86E2-0426211BC92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67053145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EEB54C3-287A-4BDB-AA24-2FFFCBFF0FF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05026621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92598831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14040907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9891663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04244624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3162845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60243876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 per Tweet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9408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#قليل_الدسم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07245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#Bonny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82595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#Coffee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0721215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5284D9A4-9F7F-4B62-BDBC-BBC424FAA9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Hashtag Detection - 3 of 3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47542CC-9FE1-430A-AE02-29F4D00DA4E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326862405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456E281-8D39-43E5-8C1F-6C796504F59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11453976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699194656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264646808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67786735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8688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@ITh_35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@bonny_milk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4964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@xs57_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@bonny_milk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52869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@MrK07l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@bonny_milk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40530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@NooraAlyafei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@bonny_milk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9927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@Bandar_20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@bonny_milk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82339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@ro7eenta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@bonny_milk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84592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@ALZahraaZozo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@bonny_milk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43461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@MR4HAPPY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@bonny_milk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41146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@medo902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@bonny_milk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11733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@bw5050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@bonny_milk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598166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B125E2D2-63EA-4099-BAA5-94FC921BEB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 - Key Influencers (top 10)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E0A649B-55A9-4369-8FD6-BA917721EA8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232543030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684107-5E3E-47E0-8136-DB0DEEA6A6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Change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DA0ABBB-46F8-47EE-8A93-9E47AE10764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0210884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D226774-EAD1-49B2-A720-748EC03D26B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9CAF4D9-62E7-4B16-9057-76C691AB6A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869120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055E46-B417-4226-AE2C-BBBC66AFD4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Change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2253A84-72B9-4560-B534-F93A686C7AF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13660471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47BD2ED-61C2-468B-BA9E-6B58C7EA974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B9FA33F-0379-4C2A-A270-ABB40C67F4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0939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20180410_064501</Template>
  <TotalTime>0</TotalTime>
  <Words>1231</Words>
  <Application>Microsoft Office PowerPoint</Application>
  <PresentationFormat>On-screen Show (4:3)</PresentationFormat>
  <Paragraphs>449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4" baseType="lpstr">
      <vt:lpstr>Lato</vt:lpstr>
      <vt:lpstr>Calibri</vt:lpstr>
      <vt:lpstr>Arial</vt:lpstr>
      <vt:lpstr>quintly_template</vt:lpstr>
      <vt:lpstr>Twitter Reports</vt:lpstr>
      <vt:lpstr>Twitter Key Metrics Table</vt:lpstr>
      <vt:lpstr>Twitter Own Tweets By Weekday</vt:lpstr>
      <vt:lpstr>Twitter Followers Total</vt:lpstr>
      <vt:lpstr>Twitter Interaction Rate</vt:lpstr>
      <vt:lpstr>Twitter Total Interactions</vt:lpstr>
      <vt:lpstr>Twitter Interaction Distribution + Mentions</vt:lpstr>
      <vt:lpstr>TW - Average Interactions Per Tweet (column)</vt:lpstr>
      <vt:lpstr>Twitter Tweet Type Distribution</vt:lpstr>
      <vt:lpstr>Own Tweets Table (Top 10) - 1 of 2</vt:lpstr>
      <vt:lpstr>Own Tweets Table (Top 10) - 2 of 2</vt:lpstr>
      <vt:lpstr>Twitter Mentions Table - 1 of 3</vt:lpstr>
      <vt:lpstr>Twitter Mentions Table - 2 of 3</vt:lpstr>
      <vt:lpstr>Twitter Mentions Table - 3 of 3</vt:lpstr>
      <vt:lpstr>Twitter Hashtag Detection - 1 of 3</vt:lpstr>
      <vt:lpstr>Twitter Hashtag Detection - 2 of 3</vt:lpstr>
      <vt:lpstr>Twitter Hashtag Detection - 3 of 3</vt:lpstr>
      <vt:lpstr>TW - Key Influencers (top 10)</vt:lpstr>
      <vt:lpstr>Twitter Followers Change Rate</vt:lpstr>
      <vt:lpstr>Twitter Followers Change Rate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Reports</dc:title>
  <dc:creator>Administrator</dc:creator>
  <cp:lastModifiedBy>Administrator</cp:lastModifiedBy>
  <cp:revision>1</cp:revision>
  <dcterms:created xsi:type="dcterms:W3CDTF">2018-04-10T06:45:02Z</dcterms:created>
  <dcterms:modified xsi:type="dcterms:W3CDTF">2018-04-10T06:45:46Z</dcterms:modified>
</cp:coreProperties>
</file>