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Bonny Milk - حليب بوني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F4-4309-9C12-9901DDBE0E6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Bonny Milk - حليب بوني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AF4-4309-9C12-9901DDBE0E6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Bonny Milk - حليب بوني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AF4-4309-9C12-9901DDBE0E6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Bonny Milk - حليب بوني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AF4-4309-9C12-9901DDBE0E6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Bonny Milk - حليب بوني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AF4-4309-9C12-9901DDBE0E6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Bonny Milk - حليب بوني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AF4-4309-9C12-9901DDBE0E6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Bonny Milk - حليب بوني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AF4-4309-9C12-9901DDBE0E6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Bonny Milk - حليب بوني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AF4-4309-9C12-9901DDBE0E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9056544"/>
        <c:axId val="172006608"/>
      </c:barChart>
      <c:catAx>
        <c:axId val="249056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006608"/>
        <c:crosses val="autoZero"/>
        <c:auto val="1"/>
        <c:lblAlgn val="ctr"/>
        <c:lblOffset val="100"/>
        <c:noMultiLvlLbl val="0"/>
      </c:catAx>
      <c:valAx>
        <c:axId val="172006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056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2DF3A-9A09-4B93-A447-465B99CFC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290E85-3BCD-49CC-9460-D6A77DE7A0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535662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0C553A-F3AB-4838-AC3D-20D3EAF68A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1265F5-030E-487D-9CEB-58A50A67B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38892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20180409_083300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Interactions Distribution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</dc:title>
  <dc:creator>Administrator</dc:creator>
  <cp:lastModifiedBy>Administrator</cp:lastModifiedBy>
  <cp:revision>1</cp:revision>
  <dcterms:created xsi:type="dcterms:W3CDTF">2018-04-09T08:33:01Z</dcterms:created>
  <dcterms:modified xsi:type="dcterms:W3CDTF">2018-04-09T08:33:05Z</dcterms:modified>
</cp:coreProperties>
</file>