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5.7897636041864001E-2</c:v>
                </c:pt>
                <c:pt idx="17">
                  <c:v>9.1417320066101999E-3</c:v>
                </c:pt>
                <c:pt idx="18">
                  <c:v>1.0347235128361E-2</c:v>
                </c:pt>
                <c:pt idx="19">
                  <c:v>3.5160507717731E-3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8-41C3-B06B-0937A74BC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60048"/>
        <c:axId val="239260376"/>
      </c:lineChart>
      <c:catAx>
        <c:axId val="23926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0376"/>
        <c:crosses val="autoZero"/>
        <c:auto val="1"/>
        <c:lblAlgn val="ctr"/>
        <c:lblOffset val="100"/>
        <c:noMultiLvlLbl val="0"/>
      </c:catAx>
      <c:valAx>
        <c:axId val="23926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983F-0EDC-4915-B937-A9C73369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35BFD5-B43B-4323-8DB9-99BE04EE88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2879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EA780-A6B3-46BA-A400-22E46D2A3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37DAD-9E2C-4CA1-B3B2-7F0940BF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59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20180409_072443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2018-04-09T07:24:44Z</dcterms:created>
  <dcterms:modified xsi:type="dcterms:W3CDTF">2018-04-09T07:24:48Z</dcterms:modified>
</cp:coreProperties>
</file>