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Bonny Milk - حليب بوني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9.1312013148930008E-3</c:v>
                </c:pt>
                <c:pt idx="1">
                  <c:v>0</c:v>
                </c:pt>
                <c:pt idx="2">
                  <c:v>0</c:v>
                </c:pt>
                <c:pt idx="3">
                  <c:v>1.2646133093525001E-2</c:v>
                </c:pt>
                <c:pt idx="4">
                  <c:v>0</c:v>
                </c:pt>
                <c:pt idx="5">
                  <c:v>3.5133577863035001E-3</c:v>
                </c:pt>
                <c:pt idx="6">
                  <c:v>0</c:v>
                </c:pt>
                <c:pt idx="7">
                  <c:v>3.5141479596856998E-3</c:v>
                </c:pt>
                <c:pt idx="8">
                  <c:v>0</c:v>
                </c:pt>
                <c:pt idx="9">
                  <c:v>0</c:v>
                </c:pt>
                <c:pt idx="10">
                  <c:v>7.0307666347938997E-3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2.8137112147494999E-3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5.9129528864361E-2</c:v>
                </c:pt>
                <c:pt idx="19">
                  <c:v>0</c:v>
                </c:pt>
                <c:pt idx="20">
                  <c:v>0.10208607616324999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7.7444064264493E-3</c:v>
                </c:pt>
                <c:pt idx="25">
                  <c:v>4.2946556179024001E-2</c:v>
                </c:pt>
                <c:pt idx="26">
                  <c:v>0</c:v>
                </c:pt>
                <c:pt idx="27">
                  <c:v>4.9283280295135999E-3</c:v>
                </c:pt>
                <c:pt idx="28">
                  <c:v>0</c:v>
                </c:pt>
                <c:pt idx="29">
                  <c:v>3.5202343067955002E-3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680-420F-BD6B-C119CE160E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8849760"/>
        <c:axId val="248850088"/>
      </c:lineChart>
      <c:dateAx>
        <c:axId val="2488497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850088"/>
        <c:crosses val="autoZero"/>
        <c:auto val="1"/>
        <c:lblOffset val="100"/>
        <c:baseTimeUnit val="days"/>
      </c:dateAx>
      <c:valAx>
        <c:axId val="248850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849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85DC1-66E0-4196-ADAE-3477E9929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5C506D-5086-4462-BC95-F2EA0BC760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3134486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1EE6AF-58D4-4922-B81D-1404CCE816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17AB4F-9BB1-4369-9A26-DE4A915B1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612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20180409_072238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2018-04-09T07:22:39Z</dcterms:created>
  <dcterms:modified xsi:type="dcterms:W3CDTF">2018-04-09T07:22:42Z</dcterms:modified>
</cp:coreProperties>
</file>