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142366</c:v>
                </c:pt>
                <c:pt idx="1">
                  <c:v>142350</c:v>
                </c:pt>
                <c:pt idx="2">
                  <c:v>142341</c:v>
                </c:pt>
                <c:pt idx="3">
                  <c:v>142331</c:v>
                </c:pt>
                <c:pt idx="4">
                  <c:v>142319</c:v>
                </c:pt>
                <c:pt idx="5">
                  <c:v>142309</c:v>
                </c:pt>
                <c:pt idx="6">
                  <c:v>142293</c:v>
                </c:pt>
                <c:pt idx="7">
                  <c:v>142272</c:v>
                </c:pt>
                <c:pt idx="8">
                  <c:v>142255</c:v>
                </c:pt>
                <c:pt idx="9">
                  <c:v>142241</c:v>
                </c:pt>
                <c:pt idx="10">
                  <c:v>142223</c:v>
                </c:pt>
                <c:pt idx="11">
                  <c:v>142213</c:v>
                </c:pt>
                <c:pt idx="12">
                  <c:v>142204</c:v>
                </c:pt>
                <c:pt idx="13">
                  <c:v>142168</c:v>
                </c:pt>
                <c:pt idx="14">
                  <c:v>142155</c:v>
                </c:pt>
                <c:pt idx="15">
                  <c:v>142112</c:v>
                </c:pt>
                <c:pt idx="16">
                  <c:v>142084</c:v>
                </c:pt>
                <c:pt idx="17">
                  <c:v>142067</c:v>
                </c:pt>
                <c:pt idx="18">
                  <c:v>142055</c:v>
                </c:pt>
                <c:pt idx="19">
                  <c:v>142042</c:v>
                </c:pt>
                <c:pt idx="20">
                  <c:v>142033</c:v>
                </c:pt>
                <c:pt idx="21">
                  <c:v>142046</c:v>
                </c:pt>
                <c:pt idx="22">
                  <c:v>142040</c:v>
                </c:pt>
                <c:pt idx="23">
                  <c:v>142039</c:v>
                </c:pt>
                <c:pt idx="24">
                  <c:v>142038</c:v>
                </c:pt>
                <c:pt idx="25">
                  <c:v>142037</c:v>
                </c:pt>
                <c:pt idx="26">
                  <c:v>142041</c:v>
                </c:pt>
                <c:pt idx="27">
                  <c:v>142032</c:v>
                </c:pt>
                <c:pt idx="28">
                  <c:v>142036</c:v>
                </c:pt>
                <c:pt idx="29">
                  <c:v>142037</c:v>
                </c:pt>
                <c:pt idx="30">
                  <c:v>142042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B-4D46-AF24-471C22DAC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51408"/>
        <c:axId val="252643216"/>
      </c:lineChart>
      <c:dateAx>
        <c:axId val="24965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43216"/>
        <c:crosses val="autoZero"/>
        <c:auto val="1"/>
        <c:lblOffset val="100"/>
        <c:baseTimeUnit val="days"/>
      </c:dateAx>
      <c:valAx>
        <c:axId val="25264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5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37B5F-5507-4000-B9BE-6E33DC70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9F96BC-6E11-4BC4-9DDA-A091839158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22516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9FED1-F91F-4358-BBCB-459540E01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CB98C-DFF2-4B00-86D7-566C8783C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44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20180409_065236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2018-04-09T06:52:37Z</dcterms:created>
  <dcterms:modified xsi:type="dcterms:W3CDTF">2018-04-09T06:52:45Z</dcterms:modified>
</cp:coreProperties>
</file>