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EE0C9-D9A6-4BD4-80F8-99D9FFBE4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7491665"/>
              </p:ext>
            </p:extLst>
          </p:nvPr>
        </p:nvGraphicFramePr>
        <p:xfrm>
          <a:off x="457200" y="1468438"/>
          <a:ext cx="8229599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541383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245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782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045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8596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151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901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132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795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675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14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9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 Milk - </a:t>
                      </a:r>
                      <a:r>
                        <a:rPr lang="ar-AE" sz="1000"/>
                        <a:t>حليب بوني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825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E7FC5E4-7FAB-45E6-A79C-E689A0309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Key Metrics Table (competitive view)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515CC-4706-4894-93F5-C36ED7B7A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973388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20180409_062519</Template>
  <TotalTime>0</TotalTime>
  <Words>45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- Key Metrics Table (competitive view)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Key Metrics Table (competitive view)</dc:title>
  <dc:creator>Administrator</dc:creator>
  <cp:lastModifiedBy>Administrator</cp:lastModifiedBy>
  <cp:revision>1</cp:revision>
  <dcterms:created xsi:type="dcterms:W3CDTF">2018-04-09T06:25:20Z</dcterms:created>
  <dcterms:modified xsi:type="dcterms:W3CDTF">2018-04-09T06:25:25Z</dcterms:modified>
</cp:coreProperties>
</file>