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5.1817478731632001</c:v>
                </c:pt>
                <c:pt idx="1">
                  <c:v>4.6693735498839999</c:v>
                </c:pt>
                <c:pt idx="2">
                  <c:v>6.1484918793503001</c:v>
                </c:pt>
                <c:pt idx="3">
                  <c:v>3.2482598607889002</c:v>
                </c:pt>
                <c:pt idx="5">
                  <c:v>5.3364269141531002</c:v>
                </c:pt>
                <c:pt idx="6">
                  <c:v>4.8723897911833003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9-4FDB-A9A4-B910E730D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90880"/>
        <c:axId val="16872136"/>
      </c:barChart>
      <c:catAx>
        <c:axId val="23969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2136"/>
        <c:crosses val="autoZero"/>
        <c:auto val="1"/>
        <c:lblAlgn val="ctr"/>
        <c:lblOffset val="100"/>
        <c:noMultiLvlLbl val="0"/>
      </c:catAx>
      <c:valAx>
        <c:axId val="1687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FC4B-15B3-47BA-BD5F-F79B92A3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43493-8CEA-432F-BEEA-604589C4A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9627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A776E-34A7-4753-A79F-819EA3387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DBB0E-007D-4F20-BC5E-42A9BEA37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746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20180408_142657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2018-04-08T14:26:57Z</dcterms:created>
  <dcterms:modified xsi:type="dcterms:W3CDTF">2018-04-08T14:27:01Z</dcterms:modified>
</cp:coreProperties>
</file>