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CB-4DCC-B103-0CB47A7629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CB-4DCC-B103-0CB47A7629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7008432"/>
        <c:axId val="150593344"/>
      </c:barChart>
      <c:catAx>
        <c:axId val="24700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593344"/>
        <c:crosses val="autoZero"/>
        <c:auto val="1"/>
        <c:lblAlgn val="ctr"/>
        <c:lblOffset val="100"/>
        <c:noMultiLvlLbl val="0"/>
      </c:catAx>
      <c:valAx>
        <c:axId val="15059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0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D6442-7557-44BE-A3A8-A982106E8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FB6982-AC5C-4012-BB69-F125B4926C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2001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9FB49-2150-48ED-B07F-4D5827DBDA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80594-8695-4542-8E0E-1CCCF9CEE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4467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20180408_142514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</dc:title>
  <dc:creator>Administrator</dc:creator>
  <cp:lastModifiedBy>Administrator</cp:lastModifiedBy>
  <cp:revision>1</cp:revision>
  <dcterms:created xsi:type="dcterms:W3CDTF">2018-04-08T14:25:14Z</dcterms:created>
  <dcterms:modified xsi:type="dcterms:W3CDTF">2018-04-08T14:25:18Z</dcterms:modified>
</cp:coreProperties>
</file>