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BFC2-4327-B0E3-D93BF30B5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352272"/>
        <c:axId val="251349648"/>
      </c:barChart>
      <c:catAx>
        <c:axId val="25135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49648"/>
        <c:crosses val="autoZero"/>
        <c:auto val="1"/>
        <c:lblAlgn val="ctr"/>
        <c:lblOffset val="100"/>
        <c:noMultiLvlLbl val="0"/>
      </c:catAx>
      <c:valAx>
        <c:axId val="25134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5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BF9-AFDD-4E82-A63A-4DE83156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594EA3-F469-44A5-9D60-F4BE4CB2C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1765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36C9C-FA55-482C-9F21-C52E292DD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C125A-B2FC-429E-A2FB-4BF372720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111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20180408_141907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2018-04-08T14:20:24Z</dcterms:created>
  <dcterms:modified xsi:type="dcterms:W3CDTF">2018-04-08T14:20:27Z</dcterms:modified>
</cp:coreProperties>
</file>