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FBF9-4A0F-A1AE-85FEDEE25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398984"/>
        <c:axId val="248399968"/>
      </c:barChart>
      <c:catAx>
        <c:axId val="2483989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99968"/>
        <c:crosses val="autoZero"/>
        <c:auto val="1"/>
        <c:lblAlgn val="ctr"/>
        <c:lblOffset val="100"/>
        <c:noMultiLvlLbl val="0"/>
      </c:catAx>
      <c:valAx>
        <c:axId val="24839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9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D4117-2AAE-4E65-BB99-648ECD6CE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BD3D36-F527-44E3-AD6F-AD594BE5F8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7087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0226D-E82C-4ACA-8744-51947A794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A4C74-E394-44F1-B2DD-870131849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2011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20180408_141621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</dc:title>
  <dc:creator>Administrator</dc:creator>
  <cp:lastModifiedBy>Administrator</cp:lastModifiedBy>
  <cp:revision>1</cp:revision>
  <dcterms:created xsi:type="dcterms:W3CDTF">2018-04-08T14:16:22Z</dcterms:created>
  <dcterms:modified xsi:type="dcterms:W3CDTF">2018-04-08T14:16:25Z</dcterms:modified>
</cp:coreProperties>
</file>